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87" r:id="rId3"/>
    <p:sldId id="256" r:id="rId4"/>
    <p:sldId id="257" r:id="rId5"/>
    <p:sldId id="260" r:id="rId6"/>
    <p:sldId id="259" r:id="rId7"/>
    <p:sldId id="279" r:id="rId8"/>
    <p:sldId id="286" r:id="rId9"/>
    <p:sldId id="272" r:id="rId10"/>
    <p:sldId id="281" r:id="rId11"/>
    <p:sldId id="280" r:id="rId12"/>
    <p:sldId id="271" r:id="rId13"/>
    <p:sldId id="258" r:id="rId14"/>
    <p:sldId id="274" r:id="rId15"/>
    <p:sldId id="282" r:id="rId16"/>
    <p:sldId id="264" r:id="rId17"/>
    <p:sldId id="276" r:id="rId18"/>
    <p:sldId id="275" r:id="rId19"/>
    <p:sldId id="283" r:id="rId20"/>
    <p:sldId id="285" r:id="rId21"/>
    <p:sldId id="277" r:id="rId22"/>
    <p:sldId id="284" r:id="rId23"/>
    <p:sldId id="278" r:id="rId24"/>
    <p:sldId id="270" r:id="rId25"/>
    <p:sldId id="288" r:id="rId26"/>
  </p:sldIdLst>
  <p:sldSz cx="18288000" cy="10287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86243" autoAdjust="0"/>
  </p:normalViewPr>
  <p:slideViewPr>
    <p:cSldViewPr>
      <p:cViewPr varScale="1">
        <p:scale>
          <a:sx n="48" d="100"/>
          <a:sy n="48" d="100"/>
        </p:scale>
        <p:origin x="3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B81C363-B5E5-9E4A-A40A-ADD9E12AADE1}" type="datetimeFigureOut">
              <a:rPr lang="pt-PT" smtClean="0"/>
              <a:t>26/11/2025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AFB7A84-F1CE-B94E-B170-BDE64BEC0CD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751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95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7461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5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1063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368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4E792-0CED-4B6D-A008-7AFA6DEBD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0130667-40D5-93B4-9B4F-19AE6F0A1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71F6DAA2-CAD2-611D-1E4A-564D1E771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1EBCFC0-B647-531A-66CE-11DA495DC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9114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2576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5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87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0606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98C31-204D-110C-6458-76EC4942F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2C29872-E4BC-FF90-5922-DCBC74707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F63C1CF1-C2F2-D3C7-6A04-270A83E61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70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6B3B9E-D19F-CAD6-3D4D-703148675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169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9D4D-FD0E-151C-88DF-CCAA01BB1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A45ACA2-BE25-6274-45F2-8BF4A6372F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423AD2C-80C6-CF0C-52A5-6D7AE657B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70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E4C04BE-D31A-0D87-0213-4E3BFBE35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6370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500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509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7209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4C6A6-22F0-4460-3E8B-BE3FD42F5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DDC045D-EDDC-9494-14D0-E9CB45097C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ECFB4BBC-B344-936F-14A3-E62D86776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500" b="1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F9D302F-F7B1-7510-F1FA-65A773AD6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7019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DC452-3A06-9A78-A0C9-F84FED341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967D088-CCB2-C008-1056-6C58362A54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AD5B5BC-74C2-BF4D-BA6F-3C03F420B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50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3EC6397-EFCA-6B01-CED7-91A2A31C6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0576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900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52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5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96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B4AC4-916B-448E-7A92-4E09D68C5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9AC1D98-0D5C-C729-3A84-5172C30A7C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F110C63-5C37-67EE-B0A4-F03E60D81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9E4E9A5-470B-0FAD-25A5-1AD4F6449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080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7EC6D-6F54-A545-ACE6-9C5B3BBD2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647050B-DCAB-6939-10A8-AFB3C21B9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8C2F2B2-8750-9D80-D49F-8C72C11BC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A6D8C78-27C4-75DA-AC64-0E56919D5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4532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0905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C8D8E-357A-199E-6F9B-4381EA644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5969DDBA-0E17-5F5B-1090-256030221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774C5F18-F521-3A7C-2940-9C6D48CB7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50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B137956-35BB-AD80-D9F9-E27C703B9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94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DC7BC-CD58-D69B-F3C6-9BB5D1539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2BB4D90A-5B16-3F0C-7176-902BD89DA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500EFDA-2B15-E5D8-2987-38372C430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70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6C32743-7404-F889-4140-F87BA84CE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7A84-F1CE-B94E-B170-BDE64BEC0CD5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584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5901397" y="2332892"/>
            <a:ext cx="1280162" cy="1280162"/>
          </a:xfrm>
          <a:prstGeom prst="star4">
            <a:avLst>
              <a:gd name="adj" fmla="val 137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69E86D-2093-4CE3-AFAD-5ED890C95422}"/>
              </a:ext>
            </a:extLst>
          </p:cNvPr>
          <p:cNvSpPr/>
          <p:nvPr userDrawn="1"/>
        </p:nvSpPr>
        <p:spPr>
          <a:xfrm>
            <a:off x="2" y="2"/>
            <a:ext cx="3733799" cy="3733799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8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3C0C18-3CFA-482C-8E5E-2A541D4A1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3999" y="876300"/>
            <a:ext cx="7453314" cy="84772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ID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0600" y="6723915"/>
            <a:ext cx="7632894" cy="2629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876301"/>
            <a:ext cx="7632894" cy="5666642"/>
          </a:xfrm>
        </p:spPr>
        <p:txBody>
          <a:bodyPr anchor="b">
            <a:noAutofit/>
          </a:bodyPr>
          <a:lstStyle>
            <a:lvl1pPr>
              <a:defRPr sz="8100"/>
            </a:lvl1pPr>
          </a:lstStyle>
          <a:p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473331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5BF8A-004D-94E1-4FBE-91EC9AA18123}"/>
              </a:ext>
            </a:extLst>
          </p:cNvPr>
          <p:cNvSpPr/>
          <p:nvPr userDrawn="1"/>
        </p:nvSpPr>
        <p:spPr>
          <a:xfrm>
            <a:off x="283374" y="876300"/>
            <a:ext cx="16304409" cy="850011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D01BBD8-8FB4-3E34-468E-B47FB2E3021E}"/>
              </a:ext>
            </a:extLst>
          </p:cNvPr>
          <p:cNvSpPr/>
          <p:nvPr userDrawn="1"/>
        </p:nvSpPr>
        <p:spPr>
          <a:xfrm>
            <a:off x="283373" y="857252"/>
            <a:ext cx="3145628" cy="3145628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8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F7D2A6-FC5D-3671-CC9F-82B0B40BCCBC}"/>
              </a:ext>
            </a:extLst>
          </p:cNvPr>
          <p:cNvSpPr/>
          <p:nvPr userDrawn="1"/>
        </p:nvSpPr>
        <p:spPr>
          <a:xfrm flipH="1" flipV="1">
            <a:off x="13453586" y="6241623"/>
            <a:ext cx="3145628" cy="3145628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800"/>
          </a:p>
        </p:txBody>
      </p:sp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14398229" y="1498646"/>
            <a:ext cx="1280162" cy="1280162"/>
          </a:xfrm>
          <a:prstGeom prst="star4">
            <a:avLst>
              <a:gd name="adj" fmla="val 137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chemeClr val="bg1"/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2849" y="6048005"/>
            <a:ext cx="13205460" cy="23200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700" b="0">
                <a:solidFill>
                  <a:schemeClr val="tx1"/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2849" y="2138727"/>
            <a:ext cx="13205460" cy="3728304"/>
          </a:xfrm>
        </p:spPr>
        <p:txBody>
          <a:bodyPr anchor="b">
            <a:noAutofit/>
          </a:bodyPr>
          <a:lstStyle>
            <a:lvl1pPr algn="ctr">
              <a:defRPr sz="8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32297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3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987A55-0CFD-1DD6-90FF-2C3F57A7D30D}"/>
              </a:ext>
            </a:extLst>
          </p:cNvPr>
          <p:cNvSpPr/>
          <p:nvPr userDrawn="1"/>
        </p:nvSpPr>
        <p:spPr>
          <a:xfrm>
            <a:off x="0" y="0"/>
            <a:ext cx="15247143" cy="10287000"/>
          </a:xfrm>
          <a:custGeom>
            <a:avLst/>
            <a:gdLst>
              <a:gd name="connsiteX0" fmla="*/ 0 w 10164762"/>
              <a:gd name="connsiteY0" fmla="*/ 0 h 6858000"/>
              <a:gd name="connsiteX1" fmla="*/ 10164762 w 10164762"/>
              <a:gd name="connsiteY1" fmla="*/ 0 h 6858000"/>
              <a:gd name="connsiteX2" fmla="*/ 10151536 w 10164762"/>
              <a:gd name="connsiteY2" fmla="*/ 521917 h 6858000"/>
              <a:gd name="connsiteX3" fmla="*/ 7524141 w 10164762"/>
              <a:gd name="connsiteY3" fmla="*/ 6819402 h 6858000"/>
              <a:gd name="connsiteX4" fmla="*/ 7487259 w 10164762"/>
              <a:gd name="connsiteY4" fmla="*/ 6858000 h 6858000"/>
              <a:gd name="connsiteX5" fmla="*/ 0 w 1016476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4762" h="6858000">
                <a:moveTo>
                  <a:pt x="0" y="0"/>
                </a:moveTo>
                <a:lnTo>
                  <a:pt x="10164762" y="0"/>
                </a:lnTo>
                <a:lnTo>
                  <a:pt x="10151536" y="521917"/>
                </a:lnTo>
                <a:cubicBezTo>
                  <a:pt x="10028587" y="2942040"/>
                  <a:pt x="9055426" y="5138348"/>
                  <a:pt x="7524141" y="6819402"/>
                </a:cubicBezTo>
                <a:lnTo>
                  <a:pt x="748725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800"/>
          </a:p>
        </p:txBody>
      </p:sp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14607062" y="8713469"/>
            <a:ext cx="1280162" cy="1280162"/>
          </a:xfrm>
          <a:prstGeom prst="star4">
            <a:avLst>
              <a:gd name="adj" fmla="val 137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chemeClr val="bg1"/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0601" y="6048005"/>
            <a:ext cx="11177588" cy="23200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700" b="0">
                <a:solidFill>
                  <a:schemeClr val="bg1"/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1" y="2138727"/>
            <a:ext cx="11177588" cy="3728304"/>
          </a:xfrm>
        </p:spPr>
        <p:txBody>
          <a:bodyPr anchor="b">
            <a:noAutofit/>
          </a:bodyPr>
          <a:lstStyle>
            <a:lvl1pPr algn="l">
              <a:defRPr sz="8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26273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14054795" y="2588162"/>
            <a:ext cx="1280162" cy="1280162"/>
          </a:xfrm>
          <a:prstGeom prst="star4">
            <a:avLst>
              <a:gd name="adj" fmla="val 137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69E86D-2093-4CE3-AFAD-5ED890C95422}"/>
              </a:ext>
            </a:extLst>
          </p:cNvPr>
          <p:cNvSpPr/>
          <p:nvPr userDrawn="1"/>
        </p:nvSpPr>
        <p:spPr>
          <a:xfrm>
            <a:off x="0" y="0"/>
            <a:ext cx="6781800" cy="6781800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8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3C0C18-3CFA-482C-8E5E-2A541D4A1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0600" y="876300"/>
            <a:ext cx="7453314" cy="84772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ID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3999" y="5579744"/>
            <a:ext cx="7453314" cy="1964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9" y="1817370"/>
            <a:ext cx="7453314" cy="3581400"/>
          </a:xfrm>
        </p:spPr>
        <p:txBody>
          <a:bodyPr anchor="b">
            <a:noAutofit/>
          </a:bodyPr>
          <a:lstStyle/>
          <a:p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014478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F982E7-E4F4-0FA7-66B7-76ACB5C32BB3}"/>
              </a:ext>
            </a:extLst>
          </p:cNvPr>
          <p:cNvSpPr/>
          <p:nvPr userDrawn="1"/>
        </p:nvSpPr>
        <p:spPr>
          <a:xfrm>
            <a:off x="1" y="2266950"/>
            <a:ext cx="16848137" cy="5734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15291433" y="7360919"/>
            <a:ext cx="1280162" cy="1280162"/>
          </a:xfrm>
          <a:prstGeom prst="star4">
            <a:avLst>
              <a:gd name="adj" fmla="val 137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69E86D-2093-4CE3-AFAD-5ED890C95422}"/>
              </a:ext>
            </a:extLst>
          </p:cNvPr>
          <p:cNvSpPr/>
          <p:nvPr userDrawn="1"/>
        </p:nvSpPr>
        <p:spPr>
          <a:xfrm>
            <a:off x="1" y="2266951"/>
            <a:ext cx="1885949" cy="1885949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80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0601" y="5579744"/>
            <a:ext cx="15606713" cy="1964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1" y="2762250"/>
            <a:ext cx="15606713" cy="2636520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170912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3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8660600" y="3018066"/>
            <a:ext cx="966801" cy="966801"/>
          </a:xfrm>
          <a:prstGeom prst="star4">
            <a:avLst>
              <a:gd name="adj" fmla="val 137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69E86D-2093-4CE3-AFAD-5ED890C95422}"/>
              </a:ext>
            </a:extLst>
          </p:cNvPr>
          <p:cNvSpPr/>
          <p:nvPr userDrawn="1"/>
        </p:nvSpPr>
        <p:spPr>
          <a:xfrm flipH="1">
            <a:off x="14962187" y="2232661"/>
            <a:ext cx="1885949" cy="1885949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80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14551" y="5579744"/>
            <a:ext cx="13132595" cy="1964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700" b="0">
                <a:solidFill>
                  <a:schemeClr val="tx1"/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551" y="2762250"/>
            <a:ext cx="13132595" cy="2636520"/>
          </a:xfrm>
        </p:spPr>
        <p:txBody>
          <a:bodyPr anchor="b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150726C-16E0-3863-7310-5A6151161BEE}"/>
              </a:ext>
            </a:extLst>
          </p:cNvPr>
          <p:cNvSpPr/>
          <p:nvPr userDrawn="1"/>
        </p:nvSpPr>
        <p:spPr>
          <a:xfrm>
            <a:off x="990599" y="2232660"/>
            <a:ext cx="15857537" cy="578739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4193563953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510AC3A-CC83-7780-52B0-4D3C67D3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876300"/>
            <a:ext cx="14256546" cy="1695450"/>
          </a:xfrm>
        </p:spPr>
        <p:txBody>
          <a:bodyPr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A010FC3F-7C3D-BB0B-BB29-06436B258EA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90602" y="3991784"/>
            <a:ext cx="1181100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91ED00FF-B5D4-9139-FAB1-607CBFF0B46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90602" y="2954288"/>
            <a:ext cx="1181099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1</a:t>
            </a:r>
            <a:endParaRPr lang="en-ID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90CCAE-6A01-821D-5562-8116DE0DE2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71738" y="2954285"/>
            <a:ext cx="5729288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8" name="Text Placeholder 29">
            <a:extLst>
              <a:ext uri="{FF2B5EF4-FFF2-40B4-BE49-F238E27FC236}">
                <a16:creationId xmlns:a16="http://schemas.microsoft.com/office/drawing/2014/main" id="{20F892AB-B6DD-B000-8809-C7A93C98D8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0602" y="5720369"/>
            <a:ext cx="1181100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59" name="Text Placeholder 29">
            <a:extLst>
              <a:ext uri="{FF2B5EF4-FFF2-40B4-BE49-F238E27FC236}">
                <a16:creationId xmlns:a16="http://schemas.microsoft.com/office/drawing/2014/main" id="{76702FDD-660A-3DD1-C106-80008123F2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2" y="4682872"/>
            <a:ext cx="1181099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2</a:t>
            </a:r>
            <a:endParaRPr lang="en-ID" dirty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06478A75-7F2E-BB1A-0623-BAEFE948BD9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471738" y="4682870"/>
            <a:ext cx="5729288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E6399FA2-1FBD-8D70-4315-AC80DAFD64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0602" y="7448954"/>
            <a:ext cx="1181100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E7387AA2-D883-A77C-82D9-7C00F0A699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0602" y="6411458"/>
            <a:ext cx="1181099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3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C88D071C-7507-6673-548F-CECD00702B2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71738" y="6411455"/>
            <a:ext cx="5729288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6" name="Text Placeholder 29">
            <a:extLst>
              <a:ext uri="{FF2B5EF4-FFF2-40B4-BE49-F238E27FC236}">
                <a16:creationId xmlns:a16="http://schemas.microsoft.com/office/drawing/2014/main" id="{3B624F81-0DB5-CA71-483A-84F52F13A3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0602" y="9177538"/>
            <a:ext cx="1181100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67" name="Text Placeholder 29">
            <a:extLst>
              <a:ext uri="{FF2B5EF4-FFF2-40B4-BE49-F238E27FC236}">
                <a16:creationId xmlns:a16="http://schemas.microsoft.com/office/drawing/2014/main" id="{98A7562F-F021-5D4D-CADA-E6AE9B8FC5F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0602" y="8140041"/>
            <a:ext cx="1181099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4</a:t>
            </a:r>
            <a:endParaRPr lang="en-ID" dirty="0"/>
          </a:p>
        </p:txBody>
      </p: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F1993993-B9A1-FE6D-5EEC-E2C8ADA4650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71738" y="8140038"/>
            <a:ext cx="5729288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A6A9DE62-0C77-9512-217F-99617B6A54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889" y="3991784"/>
            <a:ext cx="1181100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71" name="Text Placeholder 29">
            <a:extLst>
              <a:ext uri="{FF2B5EF4-FFF2-40B4-BE49-F238E27FC236}">
                <a16:creationId xmlns:a16="http://schemas.microsoft.com/office/drawing/2014/main" id="{A366FAD5-AA45-194C-35F9-E2D7F594BE2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86890" y="2954288"/>
            <a:ext cx="1181099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5</a:t>
            </a:r>
            <a:endParaRPr lang="en-ID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FFBB07BF-00AD-8A53-6392-5E7BB40FC91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868026" y="2954285"/>
            <a:ext cx="5729288" cy="97354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CF48C37-AA04-3387-42C2-A3A23D125DF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86889" y="5720369"/>
            <a:ext cx="1181100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FCDAA2EB-5ACB-D01E-021F-B62785E12DE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86890" y="4682872"/>
            <a:ext cx="1181099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6</a:t>
            </a:r>
            <a:endParaRPr lang="en-ID" dirty="0"/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F4687896-E15B-B9A2-BAF7-54E4BFE642E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868026" y="4682870"/>
            <a:ext cx="5729288" cy="97354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CD3AA8AF-0F2A-EADB-EA5A-CFE43A3F8D4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386889" y="7448954"/>
            <a:ext cx="1181100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30B182A3-3FA5-BE2D-6873-FC3637C37D8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86890" y="6411458"/>
            <a:ext cx="1181099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7</a:t>
            </a:r>
            <a:endParaRPr lang="en-ID" dirty="0"/>
          </a:p>
        </p:txBody>
      </p:sp>
      <p:sp>
        <p:nvSpPr>
          <p:cNvPr id="80" name="Text Placeholder 29">
            <a:extLst>
              <a:ext uri="{FF2B5EF4-FFF2-40B4-BE49-F238E27FC236}">
                <a16:creationId xmlns:a16="http://schemas.microsoft.com/office/drawing/2014/main" id="{017950ED-51BC-393E-5757-D0B6DE76046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868026" y="6411455"/>
            <a:ext cx="5729288" cy="97354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82" name="Text Placeholder 29">
            <a:extLst>
              <a:ext uri="{FF2B5EF4-FFF2-40B4-BE49-F238E27FC236}">
                <a16:creationId xmlns:a16="http://schemas.microsoft.com/office/drawing/2014/main" id="{AB9EFCBC-12A6-8901-89B1-D62540504CC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86889" y="9177538"/>
            <a:ext cx="1181100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83" name="Text Placeholder 29">
            <a:extLst>
              <a:ext uri="{FF2B5EF4-FFF2-40B4-BE49-F238E27FC236}">
                <a16:creationId xmlns:a16="http://schemas.microsoft.com/office/drawing/2014/main" id="{CB7BA248-536C-B6CB-8E15-B9788815D9F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386890" y="8140041"/>
            <a:ext cx="1181099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8</a:t>
            </a:r>
          </a:p>
        </p:txBody>
      </p:sp>
      <p:sp>
        <p:nvSpPr>
          <p:cNvPr id="84" name="Text Placeholder 29">
            <a:extLst>
              <a:ext uri="{FF2B5EF4-FFF2-40B4-BE49-F238E27FC236}">
                <a16:creationId xmlns:a16="http://schemas.microsoft.com/office/drawing/2014/main" id="{74CFEEFF-A93A-2AE5-0751-8E40A9C6FF7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868026" y="8140038"/>
            <a:ext cx="5729288" cy="97354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92862645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510AC3A-CC83-7780-52B0-4D3C67D3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876300"/>
            <a:ext cx="14256546" cy="1695450"/>
          </a:xfrm>
        </p:spPr>
        <p:txBody>
          <a:bodyPr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A010FC3F-7C3D-BB0B-BB29-06436B258EA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90602" y="3991784"/>
            <a:ext cx="1181100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91ED00FF-B5D4-9139-FAB1-607CBFF0B46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90602" y="2954288"/>
            <a:ext cx="1181099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1</a:t>
            </a:r>
            <a:endParaRPr lang="en-ID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90CCAE-6A01-821D-5562-8116DE0DE2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71738" y="2954285"/>
            <a:ext cx="5729288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8" name="Text Placeholder 29">
            <a:extLst>
              <a:ext uri="{FF2B5EF4-FFF2-40B4-BE49-F238E27FC236}">
                <a16:creationId xmlns:a16="http://schemas.microsoft.com/office/drawing/2014/main" id="{20F892AB-B6DD-B000-8809-C7A93C98D8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0602" y="5720369"/>
            <a:ext cx="1181100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59" name="Text Placeholder 29">
            <a:extLst>
              <a:ext uri="{FF2B5EF4-FFF2-40B4-BE49-F238E27FC236}">
                <a16:creationId xmlns:a16="http://schemas.microsoft.com/office/drawing/2014/main" id="{76702FDD-660A-3DD1-C106-80008123F2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2" y="4682872"/>
            <a:ext cx="1181099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2</a:t>
            </a:r>
            <a:endParaRPr lang="en-ID" dirty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06478A75-7F2E-BB1A-0623-BAEFE948BD9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471738" y="4682870"/>
            <a:ext cx="5729288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E6399FA2-1FBD-8D70-4315-AC80DAFD64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0602" y="7448954"/>
            <a:ext cx="1181100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E7387AA2-D883-A77C-82D9-7C00F0A699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0602" y="6411458"/>
            <a:ext cx="1181099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3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C88D071C-7507-6673-548F-CECD00702B2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71738" y="6411455"/>
            <a:ext cx="5729288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6" name="Text Placeholder 29">
            <a:extLst>
              <a:ext uri="{FF2B5EF4-FFF2-40B4-BE49-F238E27FC236}">
                <a16:creationId xmlns:a16="http://schemas.microsoft.com/office/drawing/2014/main" id="{3B624F81-0DB5-CA71-483A-84F52F13A3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0602" y="9177538"/>
            <a:ext cx="1181100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67" name="Text Placeholder 29">
            <a:extLst>
              <a:ext uri="{FF2B5EF4-FFF2-40B4-BE49-F238E27FC236}">
                <a16:creationId xmlns:a16="http://schemas.microsoft.com/office/drawing/2014/main" id="{98A7562F-F021-5D4D-CADA-E6AE9B8FC5F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0602" y="8140041"/>
            <a:ext cx="1181099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4</a:t>
            </a:r>
            <a:endParaRPr lang="en-ID" dirty="0"/>
          </a:p>
        </p:txBody>
      </p: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F1993993-B9A1-FE6D-5EEC-E2C8ADA4650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71738" y="8140038"/>
            <a:ext cx="5729288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41EA4-37D1-CA1E-23DD-6036B95F9239}"/>
              </a:ext>
            </a:extLst>
          </p:cNvPr>
          <p:cNvSpPr/>
          <p:nvPr userDrawn="1"/>
        </p:nvSpPr>
        <p:spPr>
          <a:xfrm>
            <a:off x="9143999" y="2954285"/>
            <a:ext cx="7453313" cy="7332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D58AF99-5DB1-653F-DD6B-4D345ACBC8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09672" y="3215657"/>
            <a:ext cx="6921968" cy="68099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418730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510AC3A-CC83-7780-52B0-4D3C67D3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876300"/>
            <a:ext cx="14256546" cy="1695450"/>
          </a:xfrm>
        </p:spPr>
        <p:txBody>
          <a:bodyPr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A010FC3F-7C3D-BB0B-BB29-06436B258EA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 rot="5400000">
            <a:off x="592556" y="3352330"/>
            <a:ext cx="973547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90CCAE-6A01-821D-5562-8116DE0DE2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39861" y="2954285"/>
            <a:ext cx="13807284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B25926FE-A39F-A47E-9D0C-D054C297F8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592556" y="4708409"/>
            <a:ext cx="973547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E8B8D62B-8F6C-CEFF-B518-63B43F9955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39861" y="4310364"/>
            <a:ext cx="13807284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D9426FAB-02AD-DD59-DC72-BC9EEE2AB2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592556" y="6064489"/>
            <a:ext cx="973547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AE264164-69B1-4DA3-C01E-FD475744DD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39861" y="5666444"/>
            <a:ext cx="13807284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2F571D9E-4420-0845-AB4F-23FD620CDF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592556" y="7420568"/>
            <a:ext cx="973547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CC35C0B9-6D3A-46CE-3183-009A9CB309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39861" y="7022523"/>
            <a:ext cx="13807284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6A7B1F5F-EA53-1D43-5D0C-31CC743CE0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5400000">
            <a:off x="592556" y="8776648"/>
            <a:ext cx="973547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D6015BE-3F5B-14ED-2F74-F79723DA3C5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39861" y="8378603"/>
            <a:ext cx="13807284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31941464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510AC3A-CC83-7780-52B0-4D3C67D3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876300"/>
            <a:ext cx="14256546" cy="1695450"/>
          </a:xfrm>
        </p:spPr>
        <p:txBody>
          <a:bodyPr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A010FC3F-7C3D-BB0B-BB29-06436B258EA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 rot="5400000">
            <a:off x="7231483" y="3352330"/>
            <a:ext cx="973547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90CCAE-6A01-821D-5562-8116DE0DE2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78788" y="2954285"/>
            <a:ext cx="8518526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B25926FE-A39F-A47E-9D0C-D054C297F8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7231483" y="4708409"/>
            <a:ext cx="973547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E8B8D62B-8F6C-CEFF-B518-63B43F9955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78788" y="4310364"/>
            <a:ext cx="8518526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D9426FAB-02AD-DD59-DC72-BC9EEE2AB2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7231483" y="6064489"/>
            <a:ext cx="973547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AE264164-69B1-4DA3-C01E-FD475744DD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78788" y="5666444"/>
            <a:ext cx="8518526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2F571D9E-4420-0845-AB4F-23FD620CDF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7231483" y="7420568"/>
            <a:ext cx="973547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CC35C0B9-6D3A-46CE-3183-009A9CB309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78788" y="7022523"/>
            <a:ext cx="8518526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6A7B1F5F-EA53-1D43-5D0C-31CC743CE0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5400000">
            <a:off x="7231483" y="8776648"/>
            <a:ext cx="973547" cy="17746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D6015BE-3F5B-14ED-2F74-F79723DA3C5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78788" y="8378603"/>
            <a:ext cx="8518526" cy="973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7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7A80C670-C190-B7BB-C552-241C4B4566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0602" y="2954285"/>
            <a:ext cx="5826807" cy="639926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5F8A8C-D68D-845B-6757-FA3DEABAE061}"/>
              </a:ext>
            </a:extLst>
          </p:cNvPr>
          <p:cNvSpPr/>
          <p:nvPr userDrawn="1"/>
        </p:nvSpPr>
        <p:spPr>
          <a:xfrm>
            <a:off x="990599" y="9353550"/>
            <a:ext cx="5826806" cy="93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</p:spTree>
    <p:extLst>
      <p:ext uri="{BB962C8B-B14F-4D97-AF65-F5344CB8AC3E}">
        <p14:creationId xmlns:p14="http://schemas.microsoft.com/office/powerpoint/2010/main" val="775901159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3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510AC3A-CC83-7780-52B0-4D3C67D3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876300"/>
            <a:ext cx="15606714" cy="1695450"/>
          </a:xfrm>
        </p:spPr>
        <p:txBody>
          <a:bodyPr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A010FC3F-7C3D-BB0B-BB29-06436B258EA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90600" y="3643313"/>
            <a:ext cx="2747754" cy="188424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90CCAE-6A01-821D-5562-8116DE0DE2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0600" y="3831737"/>
            <a:ext cx="2747754" cy="4719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80000" rIns="0" bIns="0" anchor="t">
            <a:noAutofit/>
          </a:bodyPr>
          <a:lstStyle>
            <a:lvl1pPr marL="0" indent="0" algn="ctr">
              <a:buNone/>
              <a:defRPr sz="2700" b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B25926FE-A39F-A47E-9D0C-D054C297F8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05340" y="3643313"/>
            <a:ext cx="2747754" cy="188424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E8B8D62B-8F6C-CEFF-B518-63B43F9955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05340" y="3831737"/>
            <a:ext cx="2747754" cy="4719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80000" rIns="0" bIns="0" anchor="t">
            <a:noAutofit/>
          </a:bodyPr>
          <a:lstStyle>
            <a:lvl1pPr marL="0" indent="0" algn="ctr">
              <a:buNone/>
              <a:defRPr sz="2700" b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D9426FAB-02AD-DD59-DC72-BC9EEE2AB2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20080" y="3643313"/>
            <a:ext cx="2747754" cy="188424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AE264164-69B1-4DA3-C01E-FD475744DD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20080" y="3831737"/>
            <a:ext cx="2747754" cy="4719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80000" rIns="0" bIns="0" anchor="t">
            <a:noAutofit/>
          </a:bodyPr>
          <a:lstStyle>
            <a:lvl1pPr marL="0" indent="0" algn="ctr">
              <a:buNone/>
              <a:defRPr sz="2700" b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2F571D9E-4420-0845-AB4F-23FD620CDF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34820" y="3643313"/>
            <a:ext cx="2747754" cy="188424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CC35C0B9-6D3A-46CE-3183-009A9CB309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634820" y="3831737"/>
            <a:ext cx="2747754" cy="4719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80000" rIns="0" bIns="0" anchor="t">
            <a:noAutofit/>
          </a:bodyPr>
          <a:lstStyle>
            <a:lvl1pPr marL="0" indent="0" algn="ctr">
              <a:buNone/>
              <a:defRPr sz="2700" b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6A7B1F5F-EA53-1D43-5D0C-31CC743CE0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849559" y="3643313"/>
            <a:ext cx="2747754" cy="188424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D6015BE-3F5B-14ED-2F74-F79723DA3C5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849559" y="3831737"/>
            <a:ext cx="2747754" cy="4719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80000" rIns="0" bIns="0" anchor="t">
            <a:noAutofit/>
          </a:bodyPr>
          <a:lstStyle>
            <a:lvl1pPr marL="0" indent="0" algn="ctr">
              <a:buNone/>
              <a:defRPr sz="2700" b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74682392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510AC3A-CC83-7780-52B0-4D3C67D3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3657600"/>
            <a:ext cx="6638927" cy="2971800"/>
          </a:xfrm>
        </p:spPr>
        <p:txBody>
          <a:bodyPr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DD1C821-C6D4-7E7A-4E91-A10D39E8C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61282" y="2438351"/>
            <a:ext cx="5785862" cy="54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4258DF3-11C3-8722-19B9-173039102D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61282" y="1857474"/>
            <a:ext cx="5785862" cy="54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700" b="1"/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92BB2A-D2F6-7C59-4FB8-A191E58C06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461282" y="4241784"/>
            <a:ext cx="5785862" cy="54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67FDF4B-F7CD-DEAA-8105-5F457DD15C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61282" y="3660907"/>
            <a:ext cx="5785862" cy="54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700" b="1"/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0D00D88-912B-1420-42A9-423EBC77EDA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61282" y="6045218"/>
            <a:ext cx="5785862" cy="54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B0B4A95-C15D-F424-4955-167D39A3ED3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61282" y="5464341"/>
            <a:ext cx="5785862" cy="54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700" b="1"/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91018F1-4888-19EF-1999-D8AA833954B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461282" y="7848650"/>
            <a:ext cx="5785862" cy="54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88BF20E-3B52-9BA3-05E4-8E5C6FD816C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461282" y="7267773"/>
            <a:ext cx="5785862" cy="54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700" b="1"/>
            </a:lvl1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5D31C060-FE6E-648A-10C5-B581AE45A43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5400000">
            <a:off x="8938293" y="2063183"/>
            <a:ext cx="540000" cy="128588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82A884C-787C-AD0F-0AE7-CA1105162BD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5400000">
            <a:off x="8938293" y="3866615"/>
            <a:ext cx="540000" cy="128588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AE94DA60-281D-6D7B-C2E6-45ABAC84C7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5400000">
            <a:off x="8938293" y="5670047"/>
            <a:ext cx="540000" cy="128588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B0A2EC37-DBA9-EDD8-19A2-9E170700E0C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5400000">
            <a:off x="8938293" y="7473479"/>
            <a:ext cx="540000" cy="128588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alpha val="0"/>
                  </a:schemeClr>
                </a:solidFill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6521615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510AC3A-CC83-7780-52B0-4D3C67D3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3657600"/>
            <a:ext cx="6638927" cy="2971800"/>
          </a:xfrm>
        </p:spPr>
        <p:txBody>
          <a:bodyPr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F0B69BF1-0374-CCFE-3AAB-8D736106A3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818372" y="2135378"/>
            <a:ext cx="6778941" cy="97354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2700" b="1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518C8AB0-9A8F-0F22-07C7-DFCD9748AE3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818372" y="3813463"/>
            <a:ext cx="6778941" cy="97354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2700" b="1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4BA66690-9AA8-6831-7AF3-691015CCBB5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818372" y="5491547"/>
            <a:ext cx="6778941" cy="97354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2700" b="1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CDEDBA9D-9D4A-7644-B95B-0DA6252304C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818372" y="7169632"/>
            <a:ext cx="6778941" cy="97354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2700" b="1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AA4ED-02B4-A497-EA44-605381FDBF4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758637" y="2236787"/>
            <a:ext cx="770726" cy="770726"/>
          </a:xfrm>
          <a:custGeom>
            <a:avLst/>
            <a:gdLst>
              <a:gd name="connsiteX0" fmla="*/ 391447 w 513817"/>
              <a:gd name="connsiteY0" fmla="*/ 270430 h 513817"/>
              <a:gd name="connsiteX1" fmla="*/ 294093 w 513817"/>
              <a:gd name="connsiteY1" fmla="*/ 469872 h 513817"/>
              <a:gd name="connsiteX2" fmla="*/ 472576 w 513817"/>
              <a:gd name="connsiteY2" fmla="*/ 270430 h 513817"/>
              <a:gd name="connsiteX3" fmla="*/ 270430 w 513817"/>
              <a:gd name="connsiteY3" fmla="*/ 270430 h 513817"/>
              <a:gd name="connsiteX4" fmla="*/ 270430 w 513817"/>
              <a:gd name="connsiteY4" fmla="*/ 456351 h 513817"/>
              <a:gd name="connsiteX5" fmla="*/ 364404 w 513817"/>
              <a:gd name="connsiteY5" fmla="*/ 270430 h 513817"/>
              <a:gd name="connsiteX6" fmla="*/ 149413 w 513817"/>
              <a:gd name="connsiteY6" fmla="*/ 270430 h 513817"/>
              <a:gd name="connsiteX7" fmla="*/ 243387 w 513817"/>
              <a:gd name="connsiteY7" fmla="*/ 456351 h 513817"/>
              <a:gd name="connsiteX8" fmla="*/ 243387 w 513817"/>
              <a:gd name="connsiteY8" fmla="*/ 270430 h 513817"/>
              <a:gd name="connsiteX9" fmla="*/ 41241 w 513817"/>
              <a:gd name="connsiteY9" fmla="*/ 270430 h 513817"/>
              <a:gd name="connsiteX10" fmla="*/ 219724 w 513817"/>
              <a:gd name="connsiteY10" fmla="*/ 469872 h 513817"/>
              <a:gd name="connsiteX11" fmla="*/ 122370 w 513817"/>
              <a:gd name="connsiteY11" fmla="*/ 270430 h 513817"/>
              <a:gd name="connsiteX12" fmla="*/ 270430 w 513817"/>
              <a:gd name="connsiteY12" fmla="*/ 57466 h 513817"/>
              <a:gd name="connsiteX13" fmla="*/ 270430 w 513817"/>
              <a:gd name="connsiteY13" fmla="*/ 243387 h 513817"/>
              <a:gd name="connsiteX14" fmla="*/ 364404 w 513817"/>
              <a:gd name="connsiteY14" fmla="*/ 243387 h 513817"/>
              <a:gd name="connsiteX15" fmla="*/ 270430 w 513817"/>
              <a:gd name="connsiteY15" fmla="*/ 57466 h 513817"/>
              <a:gd name="connsiteX16" fmla="*/ 243387 w 513817"/>
              <a:gd name="connsiteY16" fmla="*/ 57466 h 513817"/>
              <a:gd name="connsiteX17" fmla="*/ 149413 w 513817"/>
              <a:gd name="connsiteY17" fmla="*/ 243387 h 513817"/>
              <a:gd name="connsiteX18" fmla="*/ 243387 w 513817"/>
              <a:gd name="connsiteY18" fmla="*/ 243387 h 513817"/>
              <a:gd name="connsiteX19" fmla="*/ 294093 w 513817"/>
              <a:gd name="connsiteY19" fmla="*/ 43945 h 513817"/>
              <a:gd name="connsiteX20" fmla="*/ 391447 w 513817"/>
              <a:gd name="connsiteY20" fmla="*/ 243387 h 513817"/>
              <a:gd name="connsiteX21" fmla="*/ 472576 w 513817"/>
              <a:gd name="connsiteY21" fmla="*/ 243387 h 513817"/>
              <a:gd name="connsiteX22" fmla="*/ 294093 w 513817"/>
              <a:gd name="connsiteY22" fmla="*/ 43945 h 513817"/>
              <a:gd name="connsiteX23" fmla="*/ 219724 w 513817"/>
              <a:gd name="connsiteY23" fmla="*/ 43945 h 513817"/>
              <a:gd name="connsiteX24" fmla="*/ 41241 w 513817"/>
              <a:gd name="connsiteY24" fmla="*/ 243387 h 513817"/>
              <a:gd name="connsiteX25" fmla="*/ 122370 w 513817"/>
              <a:gd name="connsiteY25" fmla="*/ 243387 h 513817"/>
              <a:gd name="connsiteX26" fmla="*/ 219724 w 513817"/>
              <a:gd name="connsiteY26" fmla="*/ 43945 h 513817"/>
              <a:gd name="connsiteX27" fmla="*/ 256909 w 513817"/>
              <a:gd name="connsiteY27" fmla="*/ 0 h 513817"/>
              <a:gd name="connsiteX28" fmla="*/ 513817 w 513817"/>
              <a:gd name="connsiteY28" fmla="*/ 256909 h 513817"/>
              <a:gd name="connsiteX29" fmla="*/ 256909 w 513817"/>
              <a:gd name="connsiteY29" fmla="*/ 513817 h 513817"/>
              <a:gd name="connsiteX30" fmla="*/ 0 w 513817"/>
              <a:gd name="connsiteY30" fmla="*/ 256909 h 513817"/>
              <a:gd name="connsiteX31" fmla="*/ 256909 w 513817"/>
              <a:gd name="connsiteY31" fmla="*/ 0 h 51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3817" h="513817">
                <a:moveTo>
                  <a:pt x="391447" y="270430"/>
                </a:moveTo>
                <a:cubicBezTo>
                  <a:pt x="386715" y="347503"/>
                  <a:pt x="338038" y="415786"/>
                  <a:pt x="294093" y="469872"/>
                </a:cubicBezTo>
                <a:cubicBezTo>
                  <a:pt x="391447" y="452970"/>
                  <a:pt x="466492" y="371165"/>
                  <a:pt x="472576" y="270430"/>
                </a:cubicBezTo>
                <a:close/>
                <a:moveTo>
                  <a:pt x="270430" y="270430"/>
                </a:moveTo>
                <a:lnTo>
                  <a:pt x="270430" y="456351"/>
                </a:lnTo>
                <a:cubicBezTo>
                  <a:pt x="313699" y="402941"/>
                  <a:pt x="358996" y="340066"/>
                  <a:pt x="364404" y="270430"/>
                </a:cubicBezTo>
                <a:close/>
                <a:moveTo>
                  <a:pt x="149413" y="270430"/>
                </a:moveTo>
                <a:cubicBezTo>
                  <a:pt x="154821" y="340066"/>
                  <a:pt x="200118" y="402941"/>
                  <a:pt x="243387" y="456351"/>
                </a:cubicBezTo>
                <a:lnTo>
                  <a:pt x="243387" y="270430"/>
                </a:lnTo>
                <a:close/>
                <a:moveTo>
                  <a:pt x="41241" y="270430"/>
                </a:moveTo>
                <a:cubicBezTo>
                  <a:pt x="47325" y="371165"/>
                  <a:pt x="122370" y="452970"/>
                  <a:pt x="219724" y="469872"/>
                </a:cubicBezTo>
                <a:cubicBezTo>
                  <a:pt x="175780" y="415786"/>
                  <a:pt x="127778" y="347503"/>
                  <a:pt x="122370" y="270430"/>
                </a:cubicBezTo>
                <a:close/>
                <a:moveTo>
                  <a:pt x="270430" y="57466"/>
                </a:moveTo>
                <a:lnTo>
                  <a:pt x="270430" y="243387"/>
                </a:lnTo>
                <a:lnTo>
                  <a:pt x="364404" y="243387"/>
                </a:lnTo>
                <a:cubicBezTo>
                  <a:pt x="358996" y="173075"/>
                  <a:pt x="313699" y="110876"/>
                  <a:pt x="270430" y="57466"/>
                </a:cubicBezTo>
                <a:close/>
                <a:moveTo>
                  <a:pt x="243387" y="57466"/>
                </a:moveTo>
                <a:cubicBezTo>
                  <a:pt x="200118" y="110876"/>
                  <a:pt x="154821" y="173751"/>
                  <a:pt x="149413" y="243387"/>
                </a:cubicBezTo>
                <a:lnTo>
                  <a:pt x="243387" y="243387"/>
                </a:lnTo>
                <a:close/>
                <a:moveTo>
                  <a:pt x="294093" y="43945"/>
                </a:moveTo>
                <a:cubicBezTo>
                  <a:pt x="338038" y="98031"/>
                  <a:pt x="386715" y="166314"/>
                  <a:pt x="391447" y="243387"/>
                </a:cubicBezTo>
                <a:lnTo>
                  <a:pt x="472576" y="243387"/>
                </a:lnTo>
                <a:cubicBezTo>
                  <a:pt x="466492" y="142652"/>
                  <a:pt x="391447" y="60847"/>
                  <a:pt x="294093" y="43945"/>
                </a:cubicBezTo>
                <a:close/>
                <a:moveTo>
                  <a:pt x="219724" y="43945"/>
                </a:moveTo>
                <a:cubicBezTo>
                  <a:pt x="122370" y="60847"/>
                  <a:pt x="47325" y="142652"/>
                  <a:pt x="41241" y="243387"/>
                </a:cubicBezTo>
                <a:lnTo>
                  <a:pt x="122370" y="243387"/>
                </a:lnTo>
                <a:cubicBezTo>
                  <a:pt x="127102" y="166314"/>
                  <a:pt x="175780" y="98031"/>
                  <a:pt x="219724" y="43945"/>
                </a:cubicBezTo>
                <a:close/>
                <a:moveTo>
                  <a:pt x="256909" y="0"/>
                </a:moveTo>
                <a:cubicBezTo>
                  <a:pt x="398884" y="0"/>
                  <a:pt x="513817" y="114933"/>
                  <a:pt x="513817" y="256909"/>
                </a:cubicBezTo>
                <a:cubicBezTo>
                  <a:pt x="513817" y="398884"/>
                  <a:pt x="398884" y="513817"/>
                  <a:pt x="256909" y="513817"/>
                </a:cubicBezTo>
                <a:cubicBezTo>
                  <a:pt x="114933" y="513817"/>
                  <a:pt x="0" y="398884"/>
                  <a:pt x="0" y="256909"/>
                </a:cubicBezTo>
                <a:cubicBezTo>
                  <a:pt x="0" y="114933"/>
                  <a:pt x="114933" y="0"/>
                  <a:pt x="2569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5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32165C-C879-0C17-C645-0099BC92314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738355" y="3854024"/>
            <a:ext cx="811290" cy="892419"/>
          </a:xfrm>
          <a:custGeom>
            <a:avLst/>
            <a:gdLst>
              <a:gd name="connsiteX0" fmla="*/ 270768 w 540860"/>
              <a:gd name="connsiteY0" fmla="*/ 393307 h 594946"/>
              <a:gd name="connsiteX1" fmla="*/ 205527 w 540860"/>
              <a:gd name="connsiteY1" fmla="*/ 419167 h 594946"/>
              <a:gd name="connsiteX2" fmla="*/ 196062 w 540860"/>
              <a:gd name="connsiteY2" fmla="*/ 427956 h 594946"/>
              <a:gd name="connsiteX3" fmla="*/ 62199 w 540860"/>
              <a:gd name="connsiteY3" fmla="*/ 554382 h 594946"/>
              <a:gd name="connsiteX4" fmla="*/ 478661 w 540860"/>
              <a:gd name="connsiteY4" fmla="*/ 554382 h 594946"/>
              <a:gd name="connsiteX5" fmla="*/ 345474 w 540860"/>
              <a:gd name="connsiteY5" fmla="*/ 427956 h 594946"/>
              <a:gd name="connsiteX6" fmla="*/ 336009 w 540860"/>
              <a:gd name="connsiteY6" fmla="*/ 419167 h 594946"/>
              <a:gd name="connsiteX7" fmla="*/ 270768 w 540860"/>
              <a:gd name="connsiteY7" fmla="*/ 393307 h 594946"/>
              <a:gd name="connsiteX8" fmla="*/ 500296 w 540860"/>
              <a:gd name="connsiteY8" fmla="*/ 281247 h 594946"/>
              <a:gd name="connsiteX9" fmla="*/ 365081 w 540860"/>
              <a:gd name="connsiteY9" fmla="*/ 409701 h 594946"/>
              <a:gd name="connsiteX10" fmla="*/ 500296 w 540860"/>
              <a:gd name="connsiteY10" fmla="*/ 538156 h 594946"/>
              <a:gd name="connsiteX11" fmla="*/ 40565 w 540860"/>
              <a:gd name="connsiteY11" fmla="*/ 280571 h 594946"/>
              <a:gd name="connsiteX12" fmla="*/ 40565 w 540860"/>
              <a:gd name="connsiteY12" fmla="*/ 537480 h 594946"/>
              <a:gd name="connsiteX13" fmla="*/ 175780 w 540860"/>
              <a:gd name="connsiteY13" fmla="*/ 409025 h 594946"/>
              <a:gd name="connsiteX14" fmla="*/ 270429 w 540860"/>
              <a:gd name="connsiteY14" fmla="*/ 215668 h 594946"/>
              <a:gd name="connsiteX15" fmla="*/ 248795 w 540860"/>
              <a:gd name="connsiteY15" fmla="*/ 237302 h 594946"/>
              <a:gd name="connsiteX16" fmla="*/ 270429 w 540860"/>
              <a:gd name="connsiteY16" fmla="*/ 258936 h 594946"/>
              <a:gd name="connsiteX17" fmla="*/ 292064 w 540860"/>
              <a:gd name="connsiteY17" fmla="*/ 237302 h 594946"/>
              <a:gd name="connsiteX18" fmla="*/ 270429 w 540860"/>
              <a:gd name="connsiteY18" fmla="*/ 215668 h 594946"/>
              <a:gd name="connsiteX19" fmla="*/ 271105 w 540860"/>
              <a:gd name="connsiteY19" fmla="*/ 147384 h 594946"/>
              <a:gd name="connsiteX20" fmla="*/ 358995 w 540860"/>
              <a:gd name="connsiteY20" fmla="*/ 235274 h 594946"/>
              <a:gd name="connsiteX21" fmla="*/ 358995 w 540860"/>
              <a:gd name="connsiteY21" fmla="*/ 256908 h 594946"/>
              <a:gd name="connsiteX22" fmla="*/ 337361 w 540860"/>
              <a:gd name="connsiteY22" fmla="*/ 278543 h 594946"/>
              <a:gd name="connsiteX23" fmla="*/ 304233 w 540860"/>
              <a:gd name="connsiteY23" fmla="*/ 263669 h 594946"/>
              <a:gd name="connsiteX24" fmla="*/ 248119 w 540860"/>
              <a:gd name="connsiteY24" fmla="*/ 272458 h 594946"/>
              <a:gd name="connsiteX25" fmla="*/ 229865 w 540860"/>
              <a:gd name="connsiteY25" fmla="*/ 219048 h 594946"/>
              <a:gd name="connsiteX26" fmla="*/ 279218 w 540860"/>
              <a:gd name="connsiteY26" fmla="*/ 192005 h 594946"/>
              <a:gd name="connsiteX27" fmla="*/ 315050 w 540860"/>
              <a:gd name="connsiteY27" fmla="*/ 235950 h 594946"/>
              <a:gd name="connsiteX28" fmla="*/ 336685 w 540860"/>
              <a:gd name="connsiteY28" fmla="*/ 257584 h 594946"/>
              <a:gd name="connsiteX29" fmla="*/ 336685 w 540860"/>
              <a:gd name="connsiteY29" fmla="*/ 235950 h 594946"/>
              <a:gd name="connsiteX30" fmla="*/ 271105 w 540860"/>
              <a:gd name="connsiteY30" fmla="*/ 170371 h 594946"/>
              <a:gd name="connsiteX31" fmla="*/ 205526 w 540860"/>
              <a:gd name="connsiteY31" fmla="*/ 235950 h 594946"/>
              <a:gd name="connsiteX32" fmla="*/ 270429 w 540860"/>
              <a:gd name="connsiteY32" fmla="*/ 301529 h 594946"/>
              <a:gd name="connsiteX33" fmla="*/ 303557 w 540860"/>
              <a:gd name="connsiteY33" fmla="*/ 293416 h 594946"/>
              <a:gd name="connsiteX34" fmla="*/ 319107 w 540860"/>
              <a:gd name="connsiteY34" fmla="*/ 298149 h 594946"/>
              <a:gd name="connsiteX35" fmla="*/ 314374 w 540860"/>
              <a:gd name="connsiteY35" fmla="*/ 313698 h 594946"/>
              <a:gd name="connsiteX36" fmla="*/ 270429 w 540860"/>
              <a:gd name="connsiteY36" fmla="*/ 324516 h 594946"/>
              <a:gd name="connsiteX37" fmla="*/ 183216 w 540860"/>
              <a:gd name="connsiteY37" fmla="*/ 235274 h 594946"/>
              <a:gd name="connsiteX38" fmla="*/ 271105 w 540860"/>
              <a:gd name="connsiteY38" fmla="*/ 147384 h 594946"/>
              <a:gd name="connsiteX39" fmla="*/ 135215 w 540860"/>
              <a:gd name="connsiteY39" fmla="*/ 108172 h 594946"/>
              <a:gd name="connsiteX40" fmla="*/ 135215 w 540860"/>
              <a:gd name="connsiteY40" fmla="*/ 333305 h 594946"/>
              <a:gd name="connsiteX41" fmla="*/ 196062 w 540860"/>
              <a:gd name="connsiteY41" fmla="*/ 391447 h 594946"/>
              <a:gd name="connsiteX42" fmla="*/ 344798 w 540860"/>
              <a:gd name="connsiteY42" fmla="*/ 391447 h 594946"/>
              <a:gd name="connsiteX43" fmla="*/ 405645 w 540860"/>
              <a:gd name="connsiteY43" fmla="*/ 333305 h 594946"/>
              <a:gd name="connsiteX44" fmla="*/ 405645 w 540860"/>
              <a:gd name="connsiteY44" fmla="*/ 108172 h 594946"/>
              <a:gd name="connsiteX45" fmla="*/ 270430 w 540860"/>
              <a:gd name="connsiteY45" fmla="*/ 0 h 594946"/>
              <a:gd name="connsiteX46" fmla="*/ 351559 w 540860"/>
              <a:gd name="connsiteY46" fmla="*/ 67608 h 594946"/>
              <a:gd name="connsiteX47" fmla="*/ 446210 w 540860"/>
              <a:gd name="connsiteY47" fmla="*/ 67608 h 594946"/>
              <a:gd name="connsiteX48" fmla="*/ 446210 w 540860"/>
              <a:gd name="connsiteY48" fmla="*/ 126426 h 594946"/>
              <a:gd name="connsiteX49" fmla="*/ 540860 w 540860"/>
              <a:gd name="connsiteY49" fmla="*/ 217020 h 594946"/>
              <a:gd name="connsiteX50" fmla="*/ 540860 w 540860"/>
              <a:gd name="connsiteY50" fmla="*/ 594946 h 594946"/>
              <a:gd name="connsiteX51" fmla="*/ 0 w 540860"/>
              <a:gd name="connsiteY51" fmla="*/ 594946 h 594946"/>
              <a:gd name="connsiteX52" fmla="*/ 0 w 540860"/>
              <a:gd name="connsiteY52" fmla="*/ 217020 h 594946"/>
              <a:gd name="connsiteX53" fmla="*/ 94651 w 540860"/>
              <a:gd name="connsiteY53" fmla="*/ 127102 h 594946"/>
              <a:gd name="connsiteX54" fmla="*/ 94651 w 540860"/>
              <a:gd name="connsiteY54" fmla="*/ 67608 h 594946"/>
              <a:gd name="connsiteX55" fmla="*/ 189301 w 540860"/>
              <a:gd name="connsiteY55" fmla="*/ 67608 h 59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40860" h="594946">
                <a:moveTo>
                  <a:pt x="270768" y="393307"/>
                </a:moveTo>
                <a:cubicBezTo>
                  <a:pt x="247275" y="393307"/>
                  <a:pt x="223781" y="401927"/>
                  <a:pt x="205527" y="419167"/>
                </a:cubicBezTo>
                <a:lnTo>
                  <a:pt x="196062" y="427956"/>
                </a:lnTo>
                <a:lnTo>
                  <a:pt x="62199" y="554382"/>
                </a:lnTo>
                <a:lnTo>
                  <a:pt x="478661" y="554382"/>
                </a:lnTo>
                <a:lnTo>
                  <a:pt x="345474" y="427956"/>
                </a:lnTo>
                <a:lnTo>
                  <a:pt x="336009" y="419167"/>
                </a:lnTo>
                <a:cubicBezTo>
                  <a:pt x="317755" y="401927"/>
                  <a:pt x="294262" y="393307"/>
                  <a:pt x="270768" y="393307"/>
                </a:cubicBezTo>
                <a:close/>
                <a:moveTo>
                  <a:pt x="500296" y="281247"/>
                </a:moveTo>
                <a:lnTo>
                  <a:pt x="365081" y="409701"/>
                </a:lnTo>
                <a:lnTo>
                  <a:pt x="500296" y="538156"/>
                </a:lnTo>
                <a:close/>
                <a:moveTo>
                  <a:pt x="40565" y="280571"/>
                </a:moveTo>
                <a:lnTo>
                  <a:pt x="40565" y="537480"/>
                </a:lnTo>
                <a:lnTo>
                  <a:pt x="175780" y="409025"/>
                </a:lnTo>
                <a:close/>
                <a:moveTo>
                  <a:pt x="270429" y="215668"/>
                </a:moveTo>
                <a:cubicBezTo>
                  <a:pt x="258936" y="215668"/>
                  <a:pt x="248795" y="225133"/>
                  <a:pt x="248795" y="237302"/>
                </a:cubicBezTo>
                <a:cubicBezTo>
                  <a:pt x="248795" y="248795"/>
                  <a:pt x="258260" y="258936"/>
                  <a:pt x="270429" y="258936"/>
                </a:cubicBezTo>
                <a:cubicBezTo>
                  <a:pt x="282599" y="258936"/>
                  <a:pt x="292064" y="249471"/>
                  <a:pt x="292064" y="237302"/>
                </a:cubicBezTo>
                <a:cubicBezTo>
                  <a:pt x="292064" y="225133"/>
                  <a:pt x="282599" y="215668"/>
                  <a:pt x="270429" y="215668"/>
                </a:cubicBezTo>
                <a:close/>
                <a:moveTo>
                  <a:pt x="271105" y="147384"/>
                </a:moveTo>
                <a:cubicBezTo>
                  <a:pt x="319783" y="147384"/>
                  <a:pt x="358995" y="186596"/>
                  <a:pt x="358995" y="235274"/>
                </a:cubicBezTo>
                <a:lnTo>
                  <a:pt x="358995" y="256908"/>
                </a:lnTo>
                <a:cubicBezTo>
                  <a:pt x="358995" y="269078"/>
                  <a:pt x="349530" y="278543"/>
                  <a:pt x="337361" y="278543"/>
                </a:cubicBezTo>
                <a:cubicBezTo>
                  <a:pt x="324515" y="278543"/>
                  <a:pt x="312346" y="273134"/>
                  <a:pt x="304233" y="263669"/>
                </a:cubicBezTo>
                <a:cubicBezTo>
                  <a:pt x="290035" y="279895"/>
                  <a:pt x="266373" y="283275"/>
                  <a:pt x="248119" y="272458"/>
                </a:cubicBezTo>
                <a:cubicBezTo>
                  <a:pt x="229865" y="261641"/>
                  <a:pt x="222428" y="238654"/>
                  <a:pt x="229865" y="219048"/>
                </a:cubicBezTo>
                <a:cubicBezTo>
                  <a:pt x="237302" y="199442"/>
                  <a:pt x="258260" y="187949"/>
                  <a:pt x="279218" y="192005"/>
                </a:cubicBezTo>
                <a:cubicBezTo>
                  <a:pt x="300177" y="196061"/>
                  <a:pt x="315050" y="214315"/>
                  <a:pt x="315050" y="235950"/>
                </a:cubicBezTo>
                <a:cubicBezTo>
                  <a:pt x="315050" y="248119"/>
                  <a:pt x="324515" y="257584"/>
                  <a:pt x="336685" y="257584"/>
                </a:cubicBezTo>
                <a:lnTo>
                  <a:pt x="336685" y="235950"/>
                </a:lnTo>
                <a:cubicBezTo>
                  <a:pt x="336685" y="199442"/>
                  <a:pt x="306937" y="170371"/>
                  <a:pt x="271105" y="170371"/>
                </a:cubicBezTo>
                <a:cubicBezTo>
                  <a:pt x="235273" y="170371"/>
                  <a:pt x="205526" y="200118"/>
                  <a:pt x="205526" y="235950"/>
                </a:cubicBezTo>
                <a:cubicBezTo>
                  <a:pt x="204850" y="271782"/>
                  <a:pt x="234597" y="301529"/>
                  <a:pt x="270429" y="301529"/>
                </a:cubicBezTo>
                <a:cubicBezTo>
                  <a:pt x="281923" y="301529"/>
                  <a:pt x="293416" y="298825"/>
                  <a:pt x="303557" y="293416"/>
                </a:cubicBezTo>
                <a:cubicBezTo>
                  <a:pt x="308966" y="290712"/>
                  <a:pt x="315726" y="292740"/>
                  <a:pt x="319107" y="298149"/>
                </a:cubicBezTo>
                <a:cubicBezTo>
                  <a:pt x="321811" y="303557"/>
                  <a:pt x="319783" y="310318"/>
                  <a:pt x="314374" y="313698"/>
                </a:cubicBezTo>
                <a:cubicBezTo>
                  <a:pt x="300853" y="320459"/>
                  <a:pt x="285979" y="324516"/>
                  <a:pt x="270429" y="324516"/>
                </a:cubicBezTo>
                <a:cubicBezTo>
                  <a:pt x="221752" y="323840"/>
                  <a:pt x="182540" y="284627"/>
                  <a:pt x="183216" y="235274"/>
                </a:cubicBezTo>
                <a:cubicBezTo>
                  <a:pt x="183216" y="186596"/>
                  <a:pt x="222428" y="147384"/>
                  <a:pt x="271105" y="147384"/>
                </a:cubicBezTo>
                <a:close/>
                <a:moveTo>
                  <a:pt x="135215" y="108172"/>
                </a:moveTo>
                <a:lnTo>
                  <a:pt x="135215" y="333305"/>
                </a:lnTo>
                <a:lnTo>
                  <a:pt x="196062" y="391447"/>
                </a:lnTo>
                <a:cubicBezTo>
                  <a:pt x="240007" y="357644"/>
                  <a:pt x="300853" y="357644"/>
                  <a:pt x="344798" y="391447"/>
                </a:cubicBezTo>
                <a:lnTo>
                  <a:pt x="405645" y="333305"/>
                </a:lnTo>
                <a:lnTo>
                  <a:pt x="405645" y="108172"/>
                </a:lnTo>
                <a:close/>
                <a:moveTo>
                  <a:pt x="270430" y="0"/>
                </a:moveTo>
                <a:lnTo>
                  <a:pt x="351559" y="67608"/>
                </a:lnTo>
                <a:lnTo>
                  <a:pt x="446210" y="67608"/>
                </a:lnTo>
                <a:lnTo>
                  <a:pt x="446210" y="126426"/>
                </a:lnTo>
                <a:lnTo>
                  <a:pt x="540860" y="217020"/>
                </a:lnTo>
                <a:lnTo>
                  <a:pt x="540860" y="594946"/>
                </a:lnTo>
                <a:lnTo>
                  <a:pt x="0" y="594946"/>
                </a:lnTo>
                <a:lnTo>
                  <a:pt x="0" y="217020"/>
                </a:lnTo>
                <a:lnTo>
                  <a:pt x="94651" y="127102"/>
                </a:lnTo>
                <a:lnTo>
                  <a:pt x="94651" y="67608"/>
                </a:lnTo>
                <a:lnTo>
                  <a:pt x="189301" y="676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5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409072-3382-7C0B-35F6-9C256DCCF41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738867" y="5572675"/>
            <a:ext cx="809763" cy="811673"/>
          </a:xfrm>
          <a:custGeom>
            <a:avLst/>
            <a:gdLst>
              <a:gd name="connsiteX0" fmla="*/ 417472 w 539842"/>
              <a:gd name="connsiteY0" fmla="*/ 321135 h 541115"/>
              <a:gd name="connsiteX1" fmla="*/ 438431 w 539842"/>
              <a:gd name="connsiteY1" fmla="*/ 329924 h 541115"/>
              <a:gd name="connsiteX2" fmla="*/ 531729 w 539842"/>
              <a:gd name="connsiteY2" fmla="*/ 423222 h 541115"/>
              <a:gd name="connsiteX3" fmla="*/ 539842 w 539842"/>
              <a:gd name="connsiteY3" fmla="*/ 444181 h 541115"/>
              <a:gd name="connsiteX4" fmla="*/ 531053 w 539842"/>
              <a:gd name="connsiteY4" fmla="*/ 465139 h 541115"/>
              <a:gd name="connsiteX5" fmla="*/ 520912 w 539842"/>
              <a:gd name="connsiteY5" fmla="*/ 475280 h 541115"/>
              <a:gd name="connsiteX6" fmla="*/ 386373 w 539842"/>
              <a:gd name="connsiteY6" fmla="*/ 340741 h 541115"/>
              <a:gd name="connsiteX7" fmla="*/ 396514 w 539842"/>
              <a:gd name="connsiteY7" fmla="*/ 329924 h 541115"/>
              <a:gd name="connsiteX8" fmla="*/ 417472 w 539842"/>
              <a:gd name="connsiteY8" fmla="*/ 321135 h 541115"/>
              <a:gd name="connsiteX9" fmla="*/ 44956 w 539842"/>
              <a:gd name="connsiteY9" fmla="*/ 39888 h 541115"/>
              <a:gd name="connsiteX10" fmla="*/ 179495 w 539842"/>
              <a:gd name="connsiteY10" fmla="*/ 174427 h 541115"/>
              <a:gd name="connsiteX11" fmla="*/ 158536 w 539842"/>
              <a:gd name="connsiteY11" fmla="*/ 194709 h 541115"/>
              <a:gd name="connsiteX12" fmla="*/ 154480 w 539842"/>
              <a:gd name="connsiteY12" fmla="*/ 204850 h 541115"/>
              <a:gd name="connsiteX13" fmla="*/ 158536 w 539842"/>
              <a:gd name="connsiteY13" fmla="*/ 214991 h 541115"/>
              <a:gd name="connsiteX14" fmla="*/ 326203 w 539842"/>
              <a:gd name="connsiteY14" fmla="*/ 381982 h 541115"/>
              <a:gd name="connsiteX15" fmla="*/ 336344 w 539842"/>
              <a:gd name="connsiteY15" fmla="*/ 386038 h 541115"/>
              <a:gd name="connsiteX16" fmla="*/ 346485 w 539842"/>
              <a:gd name="connsiteY16" fmla="*/ 381982 h 541115"/>
              <a:gd name="connsiteX17" fmla="*/ 366767 w 539842"/>
              <a:gd name="connsiteY17" fmla="*/ 361024 h 541115"/>
              <a:gd name="connsiteX18" fmla="*/ 500630 w 539842"/>
              <a:gd name="connsiteY18" fmla="*/ 495563 h 541115"/>
              <a:gd name="connsiteX19" fmla="*/ 482376 w 539842"/>
              <a:gd name="connsiteY19" fmla="*/ 513817 h 541115"/>
              <a:gd name="connsiteX20" fmla="*/ 413417 w 539842"/>
              <a:gd name="connsiteY20" fmla="*/ 540860 h 541115"/>
              <a:gd name="connsiteX21" fmla="*/ 305245 w 539842"/>
              <a:gd name="connsiteY21" fmla="*/ 509084 h 541115"/>
              <a:gd name="connsiteX22" fmla="*/ 262652 w 539842"/>
              <a:gd name="connsiteY22" fmla="*/ 482041 h 541115"/>
              <a:gd name="connsiteX23" fmla="*/ 56449 w 539842"/>
              <a:gd name="connsiteY23" fmla="*/ 269077 h 541115"/>
              <a:gd name="connsiteX24" fmla="*/ 15885 w 539842"/>
              <a:gd name="connsiteY24" fmla="*/ 198090 h 541115"/>
              <a:gd name="connsiteX25" fmla="*/ 335 w 539842"/>
              <a:gd name="connsiteY25" fmla="*/ 110200 h 541115"/>
              <a:gd name="connsiteX26" fmla="*/ 22645 w 539842"/>
              <a:gd name="connsiteY26" fmla="*/ 62198 h 541115"/>
              <a:gd name="connsiteX27" fmla="*/ 44956 w 539842"/>
              <a:gd name="connsiteY27" fmla="*/ 39888 h 541115"/>
              <a:gd name="connsiteX28" fmla="*/ 97013 w 539842"/>
              <a:gd name="connsiteY28" fmla="*/ 0 h 541115"/>
              <a:gd name="connsiteX29" fmla="*/ 117296 w 539842"/>
              <a:gd name="connsiteY29" fmla="*/ 8789 h 541115"/>
              <a:gd name="connsiteX30" fmla="*/ 210594 w 539842"/>
              <a:gd name="connsiteY30" fmla="*/ 101411 h 541115"/>
              <a:gd name="connsiteX31" fmla="*/ 219383 w 539842"/>
              <a:gd name="connsiteY31" fmla="*/ 122370 h 541115"/>
              <a:gd name="connsiteX32" fmla="*/ 210594 w 539842"/>
              <a:gd name="connsiteY32" fmla="*/ 143328 h 541115"/>
              <a:gd name="connsiteX33" fmla="*/ 200453 w 539842"/>
              <a:gd name="connsiteY33" fmla="*/ 153469 h 541115"/>
              <a:gd name="connsiteX34" fmla="*/ 65914 w 539842"/>
              <a:gd name="connsiteY34" fmla="*/ 18930 h 541115"/>
              <a:gd name="connsiteX35" fmla="*/ 76055 w 539842"/>
              <a:gd name="connsiteY35" fmla="*/ 8789 h 541115"/>
              <a:gd name="connsiteX36" fmla="*/ 97013 w 539842"/>
              <a:gd name="connsiteY36" fmla="*/ 0 h 5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9842" h="541115">
                <a:moveTo>
                  <a:pt x="417472" y="321135"/>
                </a:moveTo>
                <a:cubicBezTo>
                  <a:pt x="425585" y="321135"/>
                  <a:pt x="433022" y="324515"/>
                  <a:pt x="438431" y="329924"/>
                </a:cubicBezTo>
                <a:lnTo>
                  <a:pt x="531729" y="423222"/>
                </a:lnTo>
                <a:cubicBezTo>
                  <a:pt x="537138" y="428631"/>
                  <a:pt x="539842" y="436068"/>
                  <a:pt x="539842" y="444181"/>
                </a:cubicBezTo>
                <a:cubicBezTo>
                  <a:pt x="539842" y="452294"/>
                  <a:pt x="536462" y="459730"/>
                  <a:pt x="531053" y="465139"/>
                </a:cubicBezTo>
                <a:lnTo>
                  <a:pt x="520912" y="475280"/>
                </a:lnTo>
                <a:lnTo>
                  <a:pt x="386373" y="340741"/>
                </a:lnTo>
                <a:lnTo>
                  <a:pt x="396514" y="329924"/>
                </a:lnTo>
                <a:cubicBezTo>
                  <a:pt x="401923" y="324515"/>
                  <a:pt x="409360" y="321135"/>
                  <a:pt x="417472" y="321135"/>
                </a:cubicBezTo>
                <a:close/>
                <a:moveTo>
                  <a:pt x="44956" y="39888"/>
                </a:moveTo>
                <a:lnTo>
                  <a:pt x="179495" y="174427"/>
                </a:lnTo>
                <a:lnTo>
                  <a:pt x="158536" y="194709"/>
                </a:lnTo>
                <a:cubicBezTo>
                  <a:pt x="155832" y="197413"/>
                  <a:pt x="154480" y="201470"/>
                  <a:pt x="154480" y="204850"/>
                </a:cubicBezTo>
                <a:cubicBezTo>
                  <a:pt x="154480" y="208231"/>
                  <a:pt x="155832" y="212287"/>
                  <a:pt x="158536" y="214991"/>
                </a:cubicBezTo>
                <a:lnTo>
                  <a:pt x="326203" y="381982"/>
                </a:lnTo>
                <a:cubicBezTo>
                  <a:pt x="328907" y="384686"/>
                  <a:pt x="332964" y="386038"/>
                  <a:pt x="336344" y="386038"/>
                </a:cubicBezTo>
                <a:cubicBezTo>
                  <a:pt x="339724" y="386038"/>
                  <a:pt x="343781" y="384686"/>
                  <a:pt x="346485" y="381982"/>
                </a:cubicBezTo>
                <a:lnTo>
                  <a:pt x="366767" y="361024"/>
                </a:lnTo>
                <a:lnTo>
                  <a:pt x="500630" y="495563"/>
                </a:lnTo>
                <a:lnTo>
                  <a:pt x="482376" y="513817"/>
                </a:lnTo>
                <a:cubicBezTo>
                  <a:pt x="464798" y="532747"/>
                  <a:pt x="439107" y="542888"/>
                  <a:pt x="413417" y="540860"/>
                </a:cubicBezTo>
                <a:cubicBezTo>
                  <a:pt x="374880" y="538155"/>
                  <a:pt x="339048" y="525986"/>
                  <a:pt x="305245" y="509084"/>
                </a:cubicBezTo>
                <a:cubicBezTo>
                  <a:pt x="290371" y="500971"/>
                  <a:pt x="276173" y="492182"/>
                  <a:pt x="262652" y="482041"/>
                </a:cubicBezTo>
                <a:cubicBezTo>
                  <a:pt x="181523" y="424575"/>
                  <a:pt x="111887" y="352235"/>
                  <a:pt x="56449" y="269077"/>
                </a:cubicBezTo>
                <a:cubicBezTo>
                  <a:pt x="40899" y="246767"/>
                  <a:pt x="26702" y="223104"/>
                  <a:pt x="15885" y="198090"/>
                </a:cubicBezTo>
                <a:cubicBezTo>
                  <a:pt x="5743" y="169694"/>
                  <a:pt x="-1693" y="140623"/>
                  <a:pt x="335" y="110200"/>
                </a:cubicBezTo>
                <a:cubicBezTo>
                  <a:pt x="1011" y="91946"/>
                  <a:pt x="9124" y="75044"/>
                  <a:pt x="22645" y="62198"/>
                </a:cubicBezTo>
                <a:cubicBezTo>
                  <a:pt x="28054" y="56790"/>
                  <a:pt x="36167" y="48677"/>
                  <a:pt x="44956" y="39888"/>
                </a:cubicBezTo>
                <a:close/>
                <a:moveTo>
                  <a:pt x="97013" y="0"/>
                </a:moveTo>
                <a:cubicBezTo>
                  <a:pt x="104450" y="0"/>
                  <a:pt x="111887" y="3380"/>
                  <a:pt x="117296" y="8789"/>
                </a:cubicBezTo>
                <a:lnTo>
                  <a:pt x="210594" y="101411"/>
                </a:lnTo>
                <a:cubicBezTo>
                  <a:pt x="216003" y="106820"/>
                  <a:pt x="219383" y="114257"/>
                  <a:pt x="219383" y="122370"/>
                </a:cubicBezTo>
                <a:cubicBezTo>
                  <a:pt x="219383" y="130482"/>
                  <a:pt x="216003" y="137919"/>
                  <a:pt x="210594" y="143328"/>
                </a:cubicBezTo>
                <a:lnTo>
                  <a:pt x="200453" y="153469"/>
                </a:lnTo>
                <a:lnTo>
                  <a:pt x="65914" y="18930"/>
                </a:lnTo>
                <a:lnTo>
                  <a:pt x="76055" y="8789"/>
                </a:lnTo>
                <a:cubicBezTo>
                  <a:pt x="81464" y="3380"/>
                  <a:pt x="89577" y="0"/>
                  <a:pt x="970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5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29A1C-64F2-93E1-8D29-6FD6D4920A7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931729" y="7311605"/>
            <a:ext cx="424539" cy="689597"/>
          </a:xfrm>
          <a:custGeom>
            <a:avLst/>
            <a:gdLst>
              <a:gd name="connsiteX0" fmla="*/ 141514 w 283026"/>
              <a:gd name="connsiteY0" fmla="*/ 81129 h 459731"/>
              <a:gd name="connsiteX1" fmla="*/ 80667 w 283026"/>
              <a:gd name="connsiteY1" fmla="*/ 141976 h 459731"/>
              <a:gd name="connsiteX2" fmla="*/ 141514 w 283026"/>
              <a:gd name="connsiteY2" fmla="*/ 202823 h 459731"/>
              <a:gd name="connsiteX3" fmla="*/ 202361 w 283026"/>
              <a:gd name="connsiteY3" fmla="*/ 141976 h 459731"/>
              <a:gd name="connsiteX4" fmla="*/ 141514 w 283026"/>
              <a:gd name="connsiteY4" fmla="*/ 81129 h 459731"/>
              <a:gd name="connsiteX5" fmla="*/ 141514 w 283026"/>
              <a:gd name="connsiteY5" fmla="*/ 0 h 459731"/>
              <a:gd name="connsiteX6" fmla="*/ 258475 w 283026"/>
              <a:gd name="connsiteY6" fmla="*/ 62199 h 459731"/>
              <a:gd name="connsiteX7" fmla="*/ 273348 w 283026"/>
              <a:gd name="connsiteY7" fmla="*/ 194034 h 459731"/>
              <a:gd name="connsiteX8" fmla="*/ 209121 w 283026"/>
              <a:gd name="connsiteY8" fmla="*/ 336009 h 459731"/>
              <a:gd name="connsiteX9" fmla="*/ 153683 w 283026"/>
              <a:gd name="connsiteY9" fmla="*/ 452294 h 459731"/>
              <a:gd name="connsiteX10" fmla="*/ 141514 w 283026"/>
              <a:gd name="connsiteY10" fmla="*/ 459731 h 459731"/>
              <a:gd name="connsiteX11" fmla="*/ 129344 w 283026"/>
              <a:gd name="connsiteY11" fmla="*/ 452294 h 459731"/>
              <a:gd name="connsiteX12" fmla="*/ 73906 w 283026"/>
              <a:gd name="connsiteY12" fmla="*/ 336009 h 459731"/>
              <a:gd name="connsiteX13" fmla="*/ 9679 w 283026"/>
              <a:gd name="connsiteY13" fmla="*/ 194034 h 459731"/>
              <a:gd name="connsiteX14" fmla="*/ 24553 w 283026"/>
              <a:gd name="connsiteY14" fmla="*/ 62199 h 459731"/>
              <a:gd name="connsiteX15" fmla="*/ 141514 w 283026"/>
              <a:gd name="connsiteY15" fmla="*/ 0 h 4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3026" h="459731">
                <a:moveTo>
                  <a:pt x="141514" y="81129"/>
                </a:moveTo>
                <a:cubicBezTo>
                  <a:pt x="107710" y="81129"/>
                  <a:pt x="80667" y="108172"/>
                  <a:pt x="80667" y="141976"/>
                </a:cubicBezTo>
                <a:cubicBezTo>
                  <a:pt x="80667" y="175780"/>
                  <a:pt x="107710" y="202823"/>
                  <a:pt x="141514" y="202823"/>
                </a:cubicBezTo>
                <a:cubicBezTo>
                  <a:pt x="175318" y="202823"/>
                  <a:pt x="202361" y="175780"/>
                  <a:pt x="202361" y="141976"/>
                </a:cubicBezTo>
                <a:cubicBezTo>
                  <a:pt x="202361" y="108172"/>
                  <a:pt x="175318" y="81129"/>
                  <a:pt x="141514" y="81129"/>
                </a:cubicBezTo>
                <a:close/>
                <a:moveTo>
                  <a:pt x="141514" y="0"/>
                </a:moveTo>
                <a:cubicBezTo>
                  <a:pt x="188163" y="0"/>
                  <a:pt x="232108" y="22987"/>
                  <a:pt x="258475" y="62199"/>
                </a:cubicBezTo>
                <a:cubicBezTo>
                  <a:pt x="284842" y="100735"/>
                  <a:pt x="290250" y="150089"/>
                  <a:pt x="273348" y="194034"/>
                </a:cubicBezTo>
                <a:lnTo>
                  <a:pt x="209121" y="336009"/>
                </a:lnTo>
                <a:lnTo>
                  <a:pt x="153683" y="452294"/>
                </a:lnTo>
                <a:cubicBezTo>
                  <a:pt x="151655" y="457027"/>
                  <a:pt x="146922" y="459731"/>
                  <a:pt x="141514" y="459731"/>
                </a:cubicBezTo>
                <a:cubicBezTo>
                  <a:pt x="136105" y="459731"/>
                  <a:pt x="131373" y="457027"/>
                  <a:pt x="129344" y="452294"/>
                </a:cubicBezTo>
                <a:lnTo>
                  <a:pt x="73906" y="336009"/>
                </a:lnTo>
                <a:lnTo>
                  <a:pt x="9679" y="194034"/>
                </a:lnTo>
                <a:cubicBezTo>
                  <a:pt x="-7223" y="150089"/>
                  <a:pt x="-1814" y="100735"/>
                  <a:pt x="24553" y="62199"/>
                </a:cubicBezTo>
                <a:cubicBezTo>
                  <a:pt x="50920" y="22987"/>
                  <a:pt x="94865" y="0"/>
                  <a:pt x="1415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5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20571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69E86D-2093-4CE3-AFAD-5ED890C95422}"/>
              </a:ext>
            </a:extLst>
          </p:cNvPr>
          <p:cNvSpPr/>
          <p:nvPr userDrawn="1"/>
        </p:nvSpPr>
        <p:spPr>
          <a:xfrm flipV="1">
            <a:off x="0" y="3505200"/>
            <a:ext cx="6781800" cy="6781800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800"/>
          </a:p>
        </p:txBody>
      </p:sp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760958" y="5796914"/>
            <a:ext cx="782481" cy="782481"/>
          </a:xfrm>
          <a:prstGeom prst="star4">
            <a:avLst>
              <a:gd name="adj" fmla="val 13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0599" y="7267574"/>
            <a:ext cx="11177588" cy="2085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3505200"/>
            <a:ext cx="11177589" cy="3581400"/>
          </a:xfrm>
        </p:spPr>
        <p:txBody>
          <a:bodyPr anchor="b">
            <a:noAutofit/>
          </a:bodyPr>
          <a:lstStyle/>
          <a:p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406160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2200349" y="6929280"/>
            <a:ext cx="782481" cy="782481"/>
          </a:xfrm>
          <a:prstGeom prst="star4">
            <a:avLst>
              <a:gd name="adj" fmla="val 137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1591" y="6108029"/>
            <a:ext cx="12655559" cy="12124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7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857" y="3107408"/>
            <a:ext cx="11757024" cy="2577548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7449541-49BD-E091-8F8F-DFC946BAFFDF}"/>
              </a:ext>
            </a:extLst>
          </p:cNvPr>
          <p:cNvSpPr/>
          <p:nvPr userDrawn="1"/>
        </p:nvSpPr>
        <p:spPr>
          <a:xfrm flipH="1">
            <a:off x="13742015" y="2960082"/>
            <a:ext cx="1505133" cy="1505136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CFD46-7523-3FC4-1906-C7734E0E476E}"/>
              </a:ext>
            </a:extLst>
          </p:cNvPr>
          <p:cNvSpPr/>
          <p:nvPr userDrawn="1"/>
        </p:nvSpPr>
        <p:spPr>
          <a:xfrm>
            <a:off x="2591591" y="2960083"/>
            <a:ext cx="12655557" cy="287219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040228985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3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0CFD46-7523-3FC4-1906-C7734E0E476E}"/>
              </a:ext>
            </a:extLst>
          </p:cNvPr>
          <p:cNvSpPr/>
          <p:nvPr userDrawn="1"/>
        </p:nvSpPr>
        <p:spPr>
          <a:xfrm>
            <a:off x="1" y="1"/>
            <a:ext cx="15247148" cy="6500189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14709321" y="7597188"/>
            <a:ext cx="782481" cy="782481"/>
          </a:xfrm>
          <a:prstGeom prst="star4">
            <a:avLst>
              <a:gd name="adj" fmla="val 137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 sz="180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0599" y="6775937"/>
            <a:ext cx="14109962" cy="12124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7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7449541-49BD-E091-8F8F-DFC946BAFFDF}"/>
              </a:ext>
            </a:extLst>
          </p:cNvPr>
          <p:cNvSpPr/>
          <p:nvPr userDrawn="1"/>
        </p:nvSpPr>
        <p:spPr>
          <a:xfrm flipH="1">
            <a:off x="13595427" y="3627990"/>
            <a:ext cx="1505133" cy="1505136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8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98" y="3775316"/>
            <a:ext cx="14109962" cy="2577548"/>
          </a:xfrm>
        </p:spPr>
        <p:txBody>
          <a:bodyPr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B39C833-A63D-1700-209B-424CB9B79D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588" y="176646"/>
            <a:ext cx="14953973" cy="34513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5733015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4BB9E4-E7B1-0134-AF57-AD95BB041006}"/>
              </a:ext>
            </a:extLst>
          </p:cNvPr>
          <p:cNvSpPr/>
          <p:nvPr userDrawn="1"/>
        </p:nvSpPr>
        <p:spPr>
          <a:xfrm>
            <a:off x="794" y="876298"/>
            <a:ext cx="7917866" cy="4267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6789B-7346-CEC7-16A3-3B0FE2DE3B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182D3-0E91-91F1-ECC7-0966F48FB0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74CA57-5C4F-7D83-5352-ED2290197C5D}"/>
              </a:ext>
            </a:extLst>
          </p:cNvPr>
          <p:cNvGrpSpPr/>
          <p:nvPr userDrawn="1"/>
        </p:nvGrpSpPr>
        <p:grpSpPr>
          <a:xfrm>
            <a:off x="7735548" y="876298"/>
            <a:ext cx="1152864" cy="8477255"/>
            <a:chOff x="5157032" y="467900"/>
            <a:chExt cx="479425" cy="59138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CC096F-6B7A-45E7-A4B6-CD5BAF79EDB3}"/>
                </a:ext>
              </a:extLst>
            </p:cNvPr>
            <p:cNvSpPr/>
            <p:nvPr userDrawn="1"/>
          </p:nvSpPr>
          <p:spPr>
            <a:xfrm>
              <a:off x="5157032" y="467900"/>
              <a:ext cx="479425" cy="29768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CBBAE4-493F-3F66-9BA3-4B1526CEEC79}"/>
                </a:ext>
              </a:extLst>
            </p:cNvPr>
            <p:cNvSpPr/>
            <p:nvPr userDrawn="1"/>
          </p:nvSpPr>
          <p:spPr>
            <a:xfrm>
              <a:off x="5157032" y="3444761"/>
              <a:ext cx="479425" cy="29369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800" dirty="0"/>
            </a:p>
          </p:txBody>
        </p:sp>
      </p:grp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BD6F11D-1F8D-7106-7F01-98F5C78698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8" y="5143499"/>
            <a:ext cx="7735151" cy="42100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ID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0E4CD27-9738-506D-FE10-C7E4B01642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4000" y="876300"/>
            <a:ext cx="7453311" cy="42671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ID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144000" y="5543551"/>
            <a:ext cx="7453311" cy="78149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44000" y="6433037"/>
            <a:ext cx="7453311" cy="292051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76300"/>
            <a:ext cx="6744948" cy="4267197"/>
          </a:xfrm>
        </p:spPr>
        <p:txBody>
          <a:bodyPr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81762647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F4CCF5-90D2-D1A7-3002-CBBBF74651D2}"/>
              </a:ext>
            </a:extLst>
          </p:cNvPr>
          <p:cNvSpPr/>
          <p:nvPr userDrawn="1"/>
        </p:nvSpPr>
        <p:spPr>
          <a:xfrm>
            <a:off x="795" y="876300"/>
            <a:ext cx="7734753" cy="847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39BA4-3B01-3D4B-CC00-B60E645F58EB}"/>
              </a:ext>
            </a:extLst>
          </p:cNvPr>
          <p:cNvSpPr/>
          <p:nvPr userDrawn="1"/>
        </p:nvSpPr>
        <p:spPr>
          <a:xfrm rot="16200000">
            <a:off x="3819652" y="-3044350"/>
            <a:ext cx="97040" cy="7744262"/>
          </a:xfrm>
          <a:prstGeom prst="rect">
            <a:avLst/>
          </a:pr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024FD-17DE-1168-A28A-98B53E15F2F5}"/>
              </a:ext>
            </a:extLst>
          </p:cNvPr>
          <p:cNvSpPr/>
          <p:nvPr userDrawn="1"/>
        </p:nvSpPr>
        <p:spPr>
          <a:xfrm rot="16200000">
            <a:off x="3819652" y="5529263"/>
            <a:ext cx="97040" cy="7744262"/>
          </a:xfrm>
          <a:prstGeom prst="rect">
            <a:avLst/>
          </a:pr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0A7F0-7F99-1360-70B4-D4A331CC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9541" y="1617413"/>
            <a:ext cx="6723459" cy="3418088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0AB6E-822A-1FCD-AD8A-B820DEF65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D916E-9E7D-F535-D2CB-56760629A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7F2030FA-A93F-59AB-4A31-13C0C7B748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8631" y="1617413"/>
            <a:ext cx="8159831" cy="705217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439BB8-983A-46E3-3FD4-ADA9A279C14F}"/>
              </a:ext>
            </a:extLst>
          </p:cNvPr>
          <p:cNvSpPr/>
          <p:nvPr userDrawn="1"/>
        </p:nvSpPr>
        <p:spPr>
          <a:xfrm>
            <a:off x="9095482" y="1617413"/>
            <a:ext cx="97040" cy="7052177"/>
          </a:xfrm>
          <a:prstGeom prst="rect">
            <a:avLst/>
          </a:pr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A4A7DFF-2B05-C6AE-5B32-68541CC435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59541" y="5143500"/>
            <a:ext cx="6723459" cy="4852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18A7B04E-116D-DBAF-BC85-B6067BAA9E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59541" y="5736780"/>
            <a:ext cx="6723459" cy="29328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48082224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0AB6E-822A-1FCD-AD8A-B820DEF65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D916E-9E7D-F535-D2CB-56760629A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0A7F0-7F99-1360-70B4-D4A331CC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876300"/>
            <a:ext cx="8153400" cy="3673920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35308A7C-49A7-E495-98ED-80210ECA640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561939" y="714377"/>
            <a:ext cx="5543549" cy="8852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2B386F-2BB5-5A23-1C2E-2E9A1CAF3B31}"/>
              </a:ext>
            </a:extLst>
          </p:cNvPr>
          <p:cNvSpPr/>
          <p:nvPr userDrawn="1"/>
        </p:nvSpPr>
        <p:spPr>
          <a:xfrm>
            <a:off x="10561939" y="9572625"/>
            <a:ext cx="5543549" cy="714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D1A6FE-0D92-6279-45D7-3F25B5FD249A}"/>
              </a:ext>
            </a:extLst>
          </p:cNvPr>
          <p:cNvSpPr/>
          <p:nvPr userDrawn="1"/>
        </p:nvSpPr>
        <p:spPr>
          <a:xfrm>
            <a:off x="10561939" y="0"/>
            <a:ext cx="5543549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F7B05ED2-74A3-F497-FA50-A6C43204BA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0601" y="5143500"/>
            <a:ext cx="3843728" cy="88533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9015E119-0399-2023-B91E-A7C57E3A81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0601" y="6136830"/>
            <a:ext cx="3843728" cy="321672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862AA122-9613-C5FF-3E61-B10DAD02FF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00273" y="5143500"/>
            <a:ext cx="3843728" cy="88533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44BA58F0-43DD-3179-9998-D1BCC212E0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00273" y="6136830"/>
            <a:ext cx="3843728" cy="321672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63006510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A9C726-8640-E9F4-BB57-FA6C9524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31" y="876299"/>
            <a:ext cx="5598267" cy="3750440"/>
          </a:xfrm>
        </p:spPr>
        <p:txBody>
          <a:bodyPr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9525524-1BB1-D614-0C05-6A326700FAC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" y="0"/>
            <a:ext cx="4880114" cy="10287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B89CDC8-3468-9B5A-5266-B8D3BA8A46E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1454494" y="5138510"/>
            <a:ext cx="5142819" cy="5148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ID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8667C8F-A3DA-2571-B412-5F57EA83A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848138" y="876300"/>
            <a:ext cx="1439862" cy="8477250"/>
          </a:xfrm>
        </p:spPr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1DEDB75-AA90-4145-BE40-83190D9C9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814007" y="9614927"/>
            <a:ext cx="1473993" cy="410699"/>
          </a:xfrm>
        </p:spPr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D880902A-6CA3-2C5C-87CB-98251D275D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52415" y="893858"/>
            <a:ext cx="5142819" cy="48528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FC767E14-3B0B-9312-BAA9-623054EBE6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2415" y="1487137"/>
            <a:ext cx="5142819" cy="3111098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1559C428-BB19-CC7E-DA76-C1891722B4D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367131" y="5158530"/>
            <a:ext cx="5598267" cy="4852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57B7B4B0-D463-3CE9-5646-636050B3A12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67131" y="5751810"/>
            <a:ext cx="5598267" cy="36017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62462972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3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CDE15C-5327-E672-DC8B-2E803ED788C1}"/>
              </a:ext>
            </a:extLst>
          </p:cNvPr>
          <p:cNvSpPr/>
          <p:nvPr userDrawn="1"/>
        </p:nvSpPr>
        <p:spPr>
          <a:xfrm>
            <a:off x="1" y="876299"/>
            <a:ext cx="15247145" cy="2433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1" y="876300"/>
            <a:ext cx="14256545" cy="2433756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BEA024-E389-52C5-1BE3-1EEF00B6C30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90601" y="3557165"/>
            <a:ext cx="5129213" cy="57963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ID"/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75DD470A-20F0-5E3D-1F33-F3080D2DD8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00605" y="3557165"/>
            <a:ext cx="8546541" cy="48528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2ADA0635-C343-2006-C591-D2087F499F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00605" y="4150444"/>
            <a:ext cx="8546541" cy="2190083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6DD020D-CB7E-C7B0-227A-72112F95BCE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700605" y="6570188"/>
            <a:ext cx="8546541" cy="48528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3CEDFA3-5D34-7BB4-CC19-83F21FA1B3B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00605" y="7163467"/>
            <a:ext cx="8546541" cy="2190083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27206993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4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CDE15C-5327-E672-DC8B-2E803ED788C1}"/>
              </a:ext>
            </a:extLst>
          </p:cNvPr>
          <p:cNvSpPr/>
          <p:nvPr userDrawn="1"/>
        </p:nvSpPr>
        <p:spPr>
          <a:xfrm>
            <a:off x="2" y="876300"/>
            <a:ext cx="7068018" cy="8477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7767" y="876300"/>
            <a:ext cx="9159545" cy="2878518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BEA024-E389-52C5-1BE3-1EEF00B6C30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73303" y="1474082"/>
            <a:ext cx="5721419" cy="732384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ID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68B1718A-963F-C9B4-8E99-9028B709C4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7767" y="3929772"/>
            <a:ext cx="9159546" cy="48528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B0E0ACB0-0787-2BDA-A04B-F6B8768780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37767" y="4523052"/>
            <a:ext cx="9159546" cy="2020623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8245385C-38E9-760F-6893-09B8868A449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437767" y="6739647"/>
            <a:ext cx="9159546" cy="48528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746807A9-9CA6-6D94-69FE-27C77F3B89C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437767" y="7332927"/>
            <a:ext cx="9159546" cy="2020623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15531392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3F2953A-B883-0D85-E0EA-820AE235FE5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322603" y="3581250"/>
            <a:ext cx="3807594" cy="57723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A29A72C3-D9AE-0B15-1868-B2460024778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1454494" y="5406887"/>
            <a:ext cx="5142819" cy="48801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5B9405-D76F-ED66-13A6-AE53F556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876300"/>
            <a:ext cx="10139598" cy="2434050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E3E7ABE-E6CA-8948-ADEC-9C1F22242E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848138" y="876300"/>
            <a:ext cx="1439862" cy="8477250"/>
          </a:xfrm>
        </p:spPr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8096FEF-14A8-25AA-118A-A166CEC7E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814007" y="9614927"/>
            <a:ext cx="1473993" cy="410699"/>
          </a:xfrm>
        </p:spPr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131A2893-CFB1-45D3-9A24-919D8318D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0601" y="3581250"/>
            <a:ext cx="6114368" cy="48528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E7FCA373-CD30-E1C4-AF10-4BCB2123DB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0601" y="4174531"/>
            <a:ext cx="6114368" cy="2155067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33215B63-75C5-3114-ED3A-CFC3943831F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90601" y="6605204"/>
            <a:ext cx="6114368" cy="48528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9D2E22A3-7409-1388-CB09-20447B18E5F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90601" y="7198484"/>
            <a:ext cx="6114368" cy="2155067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885682CE-3409-CF5D-376A-67362ACECCB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1457759" y="888480"/>
            <a:ext cx="5142819" cy="48528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F1C62454-2A01-8BA4-9C6F-189FDF0DD02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1457759" y="1481759"/>
            <a:ext cx="5142819" cy="3398355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93927305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876299"/>
            <a:ext cx="8153400" cy="3313683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BEA024-E389-52C5-1BE3-1EEF00B6C30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1727306" y="0"/>
            <a:ext cx="4585740" cy="48151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ID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4C6926E2-057B-24BB-9F09-EDF6EC180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0602" y="5143501"/>
            <a:ext cx="4585740" cy="84551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8C70CB2C-FDF1-9C28-6D50-747D948A15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0602" y="6097018"/>
            <a:ext cx="4585740" cy="325653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939478F3-B397-020B-333B-1E3EB2F05B1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58955" y="5143501"/>
            <a:ext cx="4585740" cy="84551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EC7E61EC-E13C-8BE7-637B-3908FD1848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58955" y="6097018"/>
            <a:ext cx="4585740" cy="325653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7A3D594E-716B-6E84-CD33-CB81544BBA7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727306" y="5143501"/>
            <a:ext cx="4585740" cy="84551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E654CA7C-088F-947F-1D23-51BA3AEABE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1727306" y="6097018"/>
            <a:ext cx="4585740" cy="325653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01029933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3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876301"/>
            <a:ext cx="14819246" cy="1570937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6A8F85CA-690B-855F-E33D-ED62D4001F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0601" y="3215490"/>
            <a:ext cx="4533506" cy="485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0000" tIns="0" rIns="90000" bIns="0" rtlCol="0" anchor="ctr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8C32BE55-15CD-D1D1-F1AA-659169BAFF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0601" y="3808770"/>
            <a:ext cx="4533506" cy="5544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3DC64965-40A3-81BA-41A8-773D5828790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119813" y="3215490"/>
            <a:ext cx="4533506" cy="485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0000" tIns="0" rIns="90000" bIns="0" rtlCol="0" anchor="ctr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7A07F7C1-5F6F-194D-47DC-746BC04AA8C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119813" y="3808770"/>
            <a:ext cx="4533506" cy="5544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FEA0C16E-2DD2-9578-7AFE-024A81AEEAA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1249026" y="3215490"/>
            <a:ext cx="4533506" cy="485280"/>
          </a:xfrm>
          <a:prstGeom prst="rect">
            <a:avLst/>
          </a:prstGeom>
          <a:solidFill>
            <a:schemeClr val="accent1"/>
          </a:solidFill>
        </p:spPr>
        <p:txBody>
          <a:bodyPr vert="horz" lIns="90000" tIns="0" rIns="90000" bIns="0" rtlCol="0" anchor="ctr">
            <a:noAutofit/>
          </a:bodyPr>
          <a:lstStyle>
            <a:lvl1pPr>
              <a:defRPr lang="en-ID" sz="27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1EC2BD8-993C-1014-C7E6-DA6624E90F0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1249026" y="3808770"/>
            <a:ext cx="4533506" cy="55447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70538061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876301"/>
            <a:ext cx="14819244" cy="1570937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91D80008-540D-EB1F-3D11-79123CD88B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0601" y="2714350"/>
            <a:ext cx="6688283" cy="84551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CC1C5D28-1297-B748-16B1-4C999268E6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0601" y="3667868"/>
            <a:ext cx="6688283" cy="2242239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C4988CBA-164A-58A3-0339-4B04C2DDE5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21564" y="2714350"/>
            <a:ext cx="6688283" cy="84551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04675851-02F7-B81A-31FB-3E1E94EC3D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21564" y="3667868"/>
            <a:ext cx="6688283" cy="2242239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16D10960-C83A-CE07-0D11-0263D4FA43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0601" y="6157793"/>
            <a:ext cx="6688283" cy="84551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4767050C-9176-D799-EB0D-DFBB34A7B9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0601" y="7111311"/>
            <a:ext cx="6688283" cy="2242239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5AFA0015-2C27-481D-7B4A-78E6B7B375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21564" y="6157793"/>
            <a:ext cx="6688283" cy="84551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E53211C9-7F54-9291-ACE0-A123169370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21564" y="7111311"/>
            <a:ext cx="6688283" cy="2242239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36425721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s C4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72417D9-BC42-3B90-31C4-4BDEF67F3FD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90599" y="4522489"/>
            <a:ext cx="15606713" cy="4831061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B21E1-59CC-FFA4-B2A4-51299E0A9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48138" y="876300"/>
            <a:ext cx="1439862" cy="8477250"/>
          </a:xfrm>
        </p:spPr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06A58-EDDC-A8B1-4A1A-EECF9792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14007" y="9614927"/>
            <a:ext cx="1473993" cy="410699"/>
          </a:xfrm>
        </p:spPr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91AD6-AEC4-C151-56B7-7873434B4B39}"/>
              </a:ext>
            </a:extLst>
          </p:cNvPr>
          <p:cNvSpPr/>
          <p:nvPr userDrawn="1"/>
        </p:nvSpPr>
        <p:spPr>
          <a:xfrm>
            <a:off x="2" y="876299"/>
            <a:ext cx="16597311" cy="1966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CFB45D-F382-DC97-076E-F66DFD878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1" y="876300"/>
            <a:ext cx="15606710" cy="1966911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FD4645C2-61BB-C2CD-50AD-AA1FEFF35A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0598" y="3079449"/>
            <a:ext cx="15606713" cy="120680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7875743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ial Bars C4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25E9-84FB-45C6-9CCA-A7C6F12B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876301"/>
            <a:ext cx="14256545" cy="16644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5DC55D-FE90-0290-DEC1-253948C6DBFA}"/>
              </a:ext>
            </a:extLst>
          </p:cNvPr>
          <p:cNvSpPr/>
          <p:nvPr userDrawn="1"/>
        </p:nvSpPr>
        <p:spPr>
          <a:xfrm>
            <a:off x="6846860" y="3401568"/>
            <a:ext cx="2371938" cy="2371938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BC1A33-4444-08A7-4E25-7052C1EEAD0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46860" y="3401568"/>
            <a:ext cx="2371938" cy="2371938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500" dirty="0">
                <a:solidFill>
                  <a:sysClr val="windowText" lastClr="000000"/>
                </a:solidFill>
              </a:defRPr>
            </a:lvl1pPr>
          </a:lstStyle>
          <a:p>
            <a:pPr lvl="0" algn="ctr" defTabSz="137160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64E6BE1-7E83-5142-86F9-75A00030EFE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88459" y="4032026"/>
            <a:ext cx="1888740" cy="1140276"/>
          </a:xfrm>
        </p:spPr>
        <p:txBody>
          <a:bodyPr anchor="ctr">
            <a:noAutofit/>
          </a:bodyPr>
          <a:lstStyle>
            <a:lvl1pPr marL="0" indent="0" algn="ctr">
              <a:buNone/>
              <a:defRPr sz="4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9E28D40-CD72-8B36-1C50-BD42514ACA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90599" y="3401570"/>
            <a:ext cx="3603162" cy="595198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6FC1CE3-17C3-5148-85E8-F21F4EE8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48138" y="876300"/>
            <a:ext cx="1439862" cy="8477250"/>
          </a:xfrm>
        </p:spPr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5F417FB-5C92-408C-F2F4-95863C70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14007" y="9614927"/>
            <a:ext cx="1473993" cy="410699"/>
          </a:xfrm>
        </p:spPr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57678A0D-C002-3891-28F1-DACE0D7B69C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22438" y="6147532"/>
            <a:ext cx="3820784" cy="82964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3D6C0AA2-D061-4480-E390-1FC83A201F4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22438" y="7085180"/>
            <a:ext cx="3820784" cy="226837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7D8CE4-CDFC-2ADD-C115-C0F1E8F24D98}"/>
              </a:ext>
            </a:extLst>
          </p:cNvPr>
          <p:cNvSpPr/>
          <p:nvPr userDrawn="1"/>
        </p:nvSpPr>
        <p:spPr>
          <a:xfrm>
            <a:off x="12150783" y="3401568"/>
            <a:ext cx="2371938" cy="2371938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69A57C6-1106-AD2B-112C-0D11933D23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150783" y="3401568"/>
            <a:ext cx="2371938" cy="2371938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500" dirty="0">
                <a:solidFill>
                  <a:sysClr val="windowText" lastClr="000000"/>
                </a:solidFill>
              </a:defRPr>
            </a:lvl1pPr>
          </a:lstStyle>
          <a:p>
            <a:pPr lvl="0" algn="ctr" defTabSz="137160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B3CC842-9C18-30BE-7E7A-BD689418FC8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392382" y="4032026"/>
            <a:ext cx="1888740" cy="1140276"/>
          </a:xfrm>
        </p:spPr>
        <p:txBody>
          <a:bodyPr anchor="ctr">
            <a:noAutofit/>
          </a:bodyPr>
          <a:lstStyle>
            <a:lvl1pPr marL="0" indent="0" algn="ctr">
              <a:buNone/>
              <a:defRPr sz="4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3E93C5B5-3143-74D0-0439-285A083FC75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426362" y="6147532"/>
            <a:ext cx="3820784" cy="82964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55E014D8-B400-E3D2-9081-E5F01E539C0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426362" y="7085180"/>
            <a:ext cx="3820784" cy="226837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2884018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adial Bars C4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25E9-84FB-45C6-9CCA-A7C6F12B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876301"/>
            <a:ext cx="14256545" cy="16644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87B13E6-9077-D596-9868-F538AC8A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48138" y="876300"/>
            <a:ext cx="1439862" cy="8477250"/>
          </a:xfrm>
        </p:spPr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08D148E-5899-2F0D-291A-B047E218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14007" y="9614927"/>
            <a:ext cx="1473993" cy="410699"/>
          </a:xfrm>
        </p:spPr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3CB9804-721E-62C8-ED5E-B86A113B2582}"/>
              </a:ext>
            </a:extLst>
          </p:cNvPr>
          <p:cNvSpPr/>
          <p:nvPr userDrawn="1"/>
        </p:nvSpPr>
        <p:spPr>
          <a:xfrm>
            <a:off x="1715022" y="3401568"/>
            <a:ext cx="2371938" cy="2371938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2164ACCB-4775-B984-73C6-8A6ADC18A7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15022" y="3401568"/>
            <a:ext cx="2371938" cy="2371938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500" dirty="0">
                <a:solidFill>
                  <a:sysClr val="windowText" lastClr="000000"/>
                </a:solidFill>
              </a:defRPr>
            </a:lvl1pPr>
          </a:lstStyle>
          <a:p>
            <a:pPr lvl="0" algn="ctr" defTabSz="1371600"/>
            <a:r>
              <a:rPr lang="en-US" dirty="0"/>
              <a:t> </a:t>
            </a:r>
            <a:endParaRPr lang="en-GB" dirty="0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9810C02C-69E1-8A65-0248-75B54F0B44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56621" y="4032026"/>
            <a:ext cx="1888740" cy="1140276"/>
          </a:xfrm>
        </p:spPr>
        <p:txBody>
          <a:bodyPr anchor="ctr">
            <a:noAutofit/>
          </a:bodyPr>
          <a:lstStyle>
            <a:lvl1pPr marL="0" indent="0" algn="ctr">
              <a:buNone/>
              <a:defRPr sz="4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F3CA8122-E220-FE68-4EE6-122DE04AAD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90601" y="6148999"/>
            <a:ext cx="3820784" cy="94075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1" name="Text Placeholder 29">
            <a:extLst>
              <a:ext uri="{FF2B5EF4-FFF2-40B4-BE49-F238E27FC236}">
                <a16:creationId xmlns:a16="http://schemas.microsoft.com/office/drawing/2014/main" id="{69C239CE-30E0-C3F1-9569-E9BE12EA2B8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90601" y="7197751"/>
            <a:ext cx="3820784" cy="21557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47CD1FC-E906-1EE0-880A-46618A8FDC93}"/>
              </a:ext>
            </a:extLst>
          </p:cNvPr>
          <p:cNvSpPr/>
          <p:nvPr userDrawn="1"/>
        </p:nvSpPr>
        <p:spPr>
          <a:xfrm>
            <a:off x="6932903" y="3401568"/>
            <a:ext cx="2371938" cy="2371938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6AD41DF6-84AC-A583-FBD6-7F6C488685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32903" y="3401568"/>
            <a:ext cx="2371938" cy="2371938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500" dirty="0">
                <a:solidFill>
                  <a:sysClr val="windowText" lastClr="000000"/>
                </a:solidFill>
              </a:defRPr>
            </a:lvl1pPr>
          </a:lstStyle>
          <a:p>
            <a:pPr lvl="0" algn="ctr" defTabSz="1371600"/>
            <a:r>
              <a:rPr lang="en-US" dirty="0"/>
              <a:t> </a:t>
            </a:r>
            <a:endParaRPr lang="en-GB" dirty="0"/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E9BFB3C1-C619-74D7-4784-15DC9FE5D3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74502" y="4032026"/>
            <a:ext cx="1888740" cy="1140276"/>
          </a:xfrm>
        </p:spPr>
        <p:txBody>
          <a:bodyPr anchor="ctr">
            <a:noAutofit/>
          </a:bodyPr>
          <a:lstStyle>
            <a:lvl1pPr marL="0" indent="0" algn="ctr">
              <a:buNone/>
              <a:defRPr sz="4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55" name="Text Placeholder 29">
            <a:extLst>
              <a:ext uri="{FF2B5EF4-FFF2-40B4-BE49-F238E27FC236}">
                <a16:creationId xmlns:a16="http://schemas.microsoft.com/office/drawing/2014/main" id="{0000965D-2578-6155-35FE-CAFB6E489F4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08481" y="6149000"/>
            <a:ext cx="3820784" cy="94074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A54A5D8D-144A-1E61-73E9-F9E0B375DBD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208481" y="7197751"/>
            <a:ext cx="3820784" cy="21557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87B446E-ABEB-3CE2-C73F-1FE1E3CBDEFF}"/>
              </a:ext>
            </a:extLst>
          </p:cNvPr>
          <p:cNvSpPr/>
          <p:nvPr userDrawn="1"/>
        </p:nvSpPr>
        <p:spPr>
          <a:xfrm>
            <a:off x="12150783" y="3401568"/>
            <a:ext cx="2371938" cy="2371938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8DF74A7B-251C-1765-68DB-B019567970C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150783" y="3401568"/>
            <a:ext cx="2371938" cy="2371938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500" dirty="0">
                <a:solidFill>
                  <a:sysClr val="windowText" lastClr="000000"/>
                </a:solidFill>
              </a:defRPr>
            </a:lvl1pPr>
          </a:lstStyle>
          <a:p>
            <a:pPr lvl="0" algn="ctr" defTabSz="1371600"/>
            <a:r>
              <a:rPr lang="en-US" dirty="0"/>
              <a:t> </a:t>
            </a:r>
            <a:endParaRPr lang="en-GB" dirty="0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0279DAD5-70CB-F0E3-6937-C80203E8D03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92382" y="4032026"/>
            <a:ext cx="1888740" cy="1140276"/>
          </a:xfrm>
        </p:spPr>
        <p:txBody>
          <a:bodyPr anchor="ctr">
            <a:noAutofit/>
          </a:bodyPr>
          <a:lstStyle>
            <a:lvl1pPr marL="0" indent="0" algn="ctr">
              <a:buNone/>
              <a:defRPr sz="4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CB0D9F53-B02F-FF06-059E-397FB065757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1426362" y="6149000"/>
            <a:ext cx="3820784" cy="94074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1" name="Text Placeholder 29">
            <a:extLst>
              <a:ext uri="{FF2B5EF4-FFF2-40B4-BE49-F238E27FC236}">
                <a16:creationId xmlns:a16="http://schemas.microsoft.com/office/drawing/2014/main" id="{AD6C30FA-07A5-06D6-0D59-0BC83E5097D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1426362" y="7197751"/>
            <a:ext cx="3820784" cy="21557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40470541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adial Bars C4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25E9-84FB-45C6-9CCA-A7C6F12B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876301"/>
            <a:ext cx="14256545" cy="16644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5FE0AD0-CD14-1F2B-3E86-2DDB59FF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48138" y="876300"/>
            <a:ext cx="1439862" cy="8477250"/>
          </a:xfrm>
        </p:spPr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624A1B1-CC28-AC26-5D0A-D7946A0E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14007" y="9614927"/>
            <a:ext cx="1473993" cy="410699"/>
          </a:xfrm>
        </p:spPr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C58962-809D-907B-6699-78E1D2CF3F20}"/>
              </a:ext>
            </a:extLst>
          </p:cNvPr>
          <p:cNvSpPr/>
          <p:nvPr userDrawn="1"/>
        </p:nvSpPr>
        <p:spPr>
          <a:xfrm>
            <a:off x="1523895" y="3401568"/>
            <a:ext cx="2371938" cy="2371938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BA85B3B-E448-EFCE-CB3B-05728EE1F48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23895" y="3401568"/>
            <a:ext cx="2371938" cy="2371938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500" dirty="0">
                <a:solidFill>
                  <a:sysClr val="windowText" lastClr="000000"/>
                </a:solidFill>
              </a:defRPr>
            </a:lvl1pPr>
          </a:lstStyle>
          <a:p>
            <a:pPr lvl="0" algn="ctr" defTabSz="137160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35BEF1A-72AC-9D10-B716-C19EC31A32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65494" y="4032026"/>
            <a:ext cx="1888740" cy="1140276"/>
          </a:xfrm>
        </p:spPr>
        <p:txBody>
          <a:bodyPr anchor="ctr">
            <a:noAutofit/>
          </a:bodyPr>
          <a:lstStyle>
            <a:lvl1pPr marL="0" indent="0" algn="ctr">
              <a:buNone/>
              <a:defRPr sz="4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E9B909BB-3954-D491-0151-5EBFA6EF9D0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90602" y="6148998"/>
            <a:ext cx="3438525" cy="94075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BFEF2243-2620-28A0-A7D7-23BD8E21D79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90602" y="7197751"/>
            <a:ext cx="3438525" cy="21557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5791067-041F-39E0-4A4A-2B084E1F445D}"/>
              </a:ext>
            </a:extLst>
          </p:cNvPr>
          <p:cNvSpPr/>
          <p:nvPr userDrawn="1"/>
        </p:nvSpPr>
        <p:spPr>
          <a:xfrm>
            <a:off x="5566599" y="3401568"/>
            <a:ext cx="2371938" cy="2371938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DAA495C1-41C8-8470-693A-23FBBA0478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66599" y="3401568"/>
            <a:ext cx="2371938" cy="2371938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500" dirty="0">
                <a:solidFill>
                  <a:sysClr val="windowText" lastClr="000000"/>
                </a:solidFill>
              </a:defRPr>
            </a:lvl1pPr>
          </a:lstStyle>
          <a:p>
            <a:pPr lvl="0" algn="ctr" defTabSz="1371600"/>
            <a:r>
              <a:rPr lang="en-US" dirty="0"/>
              <a:t> </a:t>
            </a:r>
            <a:endParaRPr lang="en-GB" dirty="0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CF51E5F6-FBF5-5D9F-8992-00A4497465E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08198" y="4032026"/>
            <a:ext cx="1888740" cy="1140276"/>
          </a:xfrm>
        </p:spPr>
        <p:txBody>
          <a:bodyPr anchor="ctr">
            <a:noAutofit/>
          </a:bodyPr>
          <a:lstStyle>
            <a:lvl1pPr marL="0" indent="0" algn="ctr">
              <a:buNone/>
              <a:defRPr sz="4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55" name="Text Placeholder 29">
            <a:extLst>
              <a:ext uri="{FF2B5EF4-FFF2-40B4-BE49-F238E27FC236}">
                <a16:creationId xmlns:a16="http://schemas.microsoft.com/office/drawing/2014/main" id="{91EFFD91-735D-4442-8C68-8FAD26665FC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33306" y="6148998"/>
            <a:ext cx="3438525" cy="94075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5786BC41-AD89-DE68-CB78-F698D2E11E5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033306" y="7197751"/>
            <a:ext cx="3438525" cy="21557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C160F58-728D-A52C-08AA-F42DDAA5E3DC}"/>
              </a:ext>
            </a:extLst>
          </p:cNvPr>
          <p:cNvSpPr/>
          <p:nvPr userDrawn="1"/>
        </p:nvSpPr>
        <p:spPr>
          <a:xfrm>
            <a:off x="9609303" y="3401568"/>
            <a:ext cx="2371938" cy="2371938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3908635-6131-8EB6-97C3-CCD2E38FFCB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09303" y="3401568"/>
            <a:ext cx="2371938" cy="2371938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500" dirty="0">
                <a:solidFill>
                  <a:sysClr val="windowText" lastClr="000000"/>
                </a:solidFill>
              </a:defRPr>
            </a:lvl1pPr>
          </a:lstStyle>
          <a:p>
            <a:pPr lvl="0" algn="ctr" defTabSz="1371600"/>
            <a:r>
              <a:rPr lang="en-US" dirty="0"/>
              <a:t> </a:t>
            </a:r>
            <a:endParaRPr lang="en-GB" dirty="0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E4D58461-87D7-5F21-192F-740BBD3E44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850902" y="4032026"/>
            <a:ext cx="1888740" cy="1140276"/>
          </a:xfrm>
        </p:spPr>
        <p:txBody>
          <a:bodyPr anchor="ctr">
            <a:noAutofit/>
          </a:bodyPr>
          <a:lstStyle>
            <a:lvl1pPr marL="0" indent="0" algn="ctr">
              <a:buNone/>
              <a:defRPr sz="4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830D37F2-A5A4-F0B5-36E0-EEE3F23D97A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076010" y="6148998"/>
            <a:ext cx="3438525" cy="94075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1" name="Text Placeholder 29">
            <a:extLst>
              <a:ext uri="{FF2B5EF4-FFF2-40B4-BE49-F238E27FC236}">
                <a16:creationId xmlns:a16="http://schemas.microsoft.com/office/drawing/2014/main" id="{2ECFE44A-FDEC-C969-8F62-EC9E2477935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076010" y="7197751"/>
            <a:ext cx="3438525" cy="21557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A6B346A-0427-D221-455C-458B63343FB5}"/>
              </a:ext>
            </a:extLst>
          </p:cNvPr>
          <p:cNvSpPr/>
          <p:nvPr userDrawn="1"/>
        </p:nvSpPr>
        <p:spPr>
          <a:xfrm>
            <a:off x="13652009" y="3401568"/>
            <a:ext cx="2371938" cy="2371938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03EACB83-C3B0-3326-55EA-F4960694C1E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52009" y="3401568"/>
            <a:ext cx="2371938" cy="2371938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500" dirty="0">
                <a:solidFill>
                  <a:sysClr val="windowText" lastClr="000000"/>
                </a:solidFill>
              </a:defRPr>
            </a:lvl1pPr>
          </a:lstStyle>
          <a:p>
            <a:pPr lvl="0" algn="ctr" defTabSz="1371600"/>
            <a:r>
              <a:rPr lang="en-US" dirty="0"/>
              <a:t> </a:t>
            </a:r>
            <a:endParaRPr lang="en-GB" dirty="0"/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8C1A46F9-4764-0BF7-E5C3-C0CBEE70C7E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3893608" y="4032026"/>
            <a:ext cx="1888740" cy="1140276"/>
          </a:xfrm>
        </p:spPr>
        <p:txBody>
          <a:bodyPr anchor="ctr">
            <a:noAutofit/>
          </a:bodyPr>
          <a:lstStyle>
            <a:lvl1pPr marL="0" indent="0" algn="ctr">
              <a:buNone/>
              <a:defRPr sz="4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569BE5B1-CAAC-47F8-066B-86F90E8FAFE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3118715" y="6148998"/>
            <a:ext cx="3438525" cy="94075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6" name="Text Placeholder 29">
            <a:extLst>
              <a:ext uri="{FF2B5EF4-FFF2-40B4-BE49-F238E27FC236}">
                <a16:creationId xmlns:a16="http://schemas.microsoft.com/office/drawing/2014/main" id="{B928F8F4-4A25-832D-07D8-F5060BF46F0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3118715" y="7197751"/>
            <a:ext cx="3438525" cy="21557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6239913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C44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25E9-84FB-45C6-9CCA-A7C6F12B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876301"/>
            <a:ext cx="15322443" cy="16644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5FE0AD0-CD14-1F2B-3E86-2DDB59FF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48138" y="876300"/>
            <a:ext cx="1439862" cy="8477250"/>
          </a:xfrm>
        </p:spPr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624A1B1-CC28-AC26-5D0A-D7946A0E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14007" y="9614927"/>
            <a:ext cx="1473993" cy="410699"/>
          </a:xfrm>
        </p:spPr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7153CBE-BBCC-4565-40E6-2840B5630B3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90599" y="2914650"/>
            <a:ext cx="7563977" cy="6438900"/>
          </a:xfrm>
        </p:spPr>
        <p:txBody>
          <a:bodyPr/>
          <a:lstStyle>
            <a:lvl1pPr>
              <a:defRPr sz="2700"/>
            </a:lvl1pPr>
          </a:lstStyle>
          <a:p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39351F47-98EA-4307-2EE7-5B211D424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44000" y="2924176"/>
            <a:ext cx="7169037" cy="84551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51567CB2-2212-DBA6-48A3-843D556577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44000" y="3877694"/>
            <a:ext cx="7169037" cy="5475858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42027396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C44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25E9-84FB-45C6-9CCA-A7C6F12B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876301"/>
            <a:ext cx="15322439" cy="16644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5FE0AD0-CD14-1F2B-3E86-2DDB59FF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48138" y="876300"/>
            <a:ext cx="1439862" cy="8477250"/>
          </a:xfrm>
        </p:spPr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624A1B1-CC28-AC26-5D0A-D7946A0E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14007" y="9614927"/>
            <a:ext cx="1473993" cy="410699"/>
          </a:xfrm>
        </p:spPr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5F70DDED-3597-69E5-DD5A-F7D08BCFE35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47636" y="2914650"/>
            <a:ext cx="7563977" cy="6438900"/>
          </a:xfrm>
        </p:spPr>
        <p:txBody>
          <a:bodyPr/>
          <a:lstStyle>
            <a:lvl1pPr>
              <a:defRPr sz="2700"/>
            </a:lvl1pPr>
          </a:lstStyle>
          <a:p>
            <a:endParaRPr lang="en-GB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ED94DB3B-288F-70A0-50D6-FB19B488F1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8136" y="2924176"/>
            <a:ext cx="7223364" cy="84551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27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710EAB5-7912-BB3A-E9EB-B5108A43EC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8136" y="3877694"/>
            <a:ext cx="7223364" cy="5475858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2400" b="0" dirty="0"/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38257530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11" y="876301"/>
            <a:ext cx="14831235" cy="1570937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9233F8-FB80-430E-11F9-D58FC66AB5FE}"/>
              </a:ext>
            </a:extLst>
          </p:cNvPr>
          <p:cNvCxnSpPr>
            <a:cxnSpLocks/>
          </p:cNvCxnSpPr>
          <p:nvPr userDrawn="1"/>
        </p:nvCxnSpPr>
        <p:spPr>
          <a:xfrm>
            <a:off x="1081595" y="6083361"/>
            <a:ext cx="15606713" cy="0"/>
          </a:xfrm>
          <a:prstGeom prst="line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DE9001-2BFE-DC7E-3376-A5321A78950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905000" y="577215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220CFCED-1102-2362-47DC-164859E7300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550803" y="6803876"/>
            <a:ext cx="481011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A0C1754-2516-594E-668C-3DC0D7EE3E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50803" y="7672872"/>
            <a:ext cx="4810115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23A7DD9-C0F9-8011-30C3-323E467C5B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16200000">
            <a:off x="800265" y="7368647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5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E9CF1C14-210B-3036-9DF5-67882AC7650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1108817" y="577215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665C342-4CCB-3763-A555-74A520310A8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763955" y="6803876"/>
            <a:ext cx="481011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42782480-C89D-6947-8E08-1B55E95380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3955" y="7672872"/>
            <a:ext cx="4810115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688FAA17-CBEB-FBA3-2CA3-39DD5423E01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16200000">
            <a:off x="9965982" y="7368647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5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F9766493-783D-E1C6-82E2-DDBEC4B17C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57380" y="2643719"/>
            <a:ext cx="481011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378D5432-DB0A-21D0-BE1A-E9C22965727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57380" y="3512715"/>
            <a:ext cx="4810115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2333B0A-C67D-B13E-0D9C-4133E323674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506909" y="575310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6DBDC8DD-0515-CDB5-2063-5F285554243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16200000">
            <a:off x="5311686" y="4309982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5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1F6564-09B9-B3C2-A41A-894D3539A18C}"/>
              </a:ext>
            </a:extLst>
          </p:cNvPr>
          <p:cNvCxnSpPr>
            <a:cxnSpLocks/>
          </p:cNvCxnSpPr>
          <p:nvPr userDrawn="1"/>
        </p:nvCxnSpPr>
        <p:spPr>
          <a:xfrm flipV="1">
            <a:off x="6809513" y="3291927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7928C-DB7D-A511-D2FC-350F7567E3B8}"/>
              </a:ext>
            </a:extLst>
          </p:cNvPr>
          <p:cNvCxnSpPr>
            <a:cxnSpLocks/>
          </p:cNvCxnSpPr>
          <p:nvPr userDrawn="1"/>
        </p:nvCxnSpPr>
        <p:spPr>
          <a:xfrm>
            <a:off x="2207604" y="6314472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5D3AD0-429B-C767-50E5-8775DDB6FB4A}"/>
              </a:ext>
            </a:extLst>
          </p:cNvPr>
          <p:cNvCxnSpPr>
            <a:cxnSpLocks/>
          </p:cNvCxnSpPr>
          <p:nvPr userDrawn="1"/>
        </p:nvCxnSpPr>
        <p:spPr>
          <a:xfrm>
            <a:off x="11411421" y="6314472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571203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11" y="876301"/>
            <a:ext cx="14831235" cy="1570937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9233F8-FB80-430E-11F9-D58FC66AB5FE}"/>
              </a:ext>
            </a:extLst>
          </p:cNvPr>
          <p:cNvCxnSpPr>
            <a:cxnSpLocks/>
          </p:cNvCxnSpPr>
          <p:nvPr userDrawn="1"/>
        </p:nvCxnSpPr>
        <p:spPr>
          <a:xfrm>
            <a:off x="1081595" y="6083361"/>
            <a:ext cx="15606713" cy="0"/>
          </a:xfrm>
          <a:prstGeom prst="line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DE9001-2BFE-DC7E-3376-A5321A78950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905000" y="577215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220CFCED-1102-2362-47DC-164859E7300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550804" y="2636019"/>
            <a:ext cx="343852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A0C1754-2516-594E-668C-3DC0D7EE3E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50804" y="3505016"/>
            <a:ext cx="3438525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AE8DE7-75E7-4F02-4247-F971195B925F}"/>
              </a:ext>
            </a:extLst>
          </p:cNvPr>
          <p:cNvCxnSpPr>
            <a:cxnSpLocks/>
          </p:cNvCxnSpPr>
          <p:nvPr userDrawn="1"/>
        </p:nvCxnSpPr>
        <p:spPr>
          <a:xfrm flipV="1">
            <a:off x="2212872" y="3291927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23A7DD9-C0F9-8011-30C3-323E467C5B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16200000">
            <a:off x="728828" y="4305300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5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E9CF1C14-210B-3036-9DF5-67882AC7650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9700" y="577215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665C342-4CCB-3763-A555-74A520310A8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684839" y="2636019"/>
            <a:ext cx="343852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42782480-C89D-6947-8E08-1B55E95380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684839" y="3505016"/>
            <a:ext cx="3438525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A2BA3B-5621-FCD2-2980-67CE5578D598}"/>
              </a:ext>
            </a:extLst>
          </p:cNvPr>
          <p:cNvCxnSpPr>
            <a:cxnSpLocks/>
          </p:cNvCxnSpPr>
          <p:nvPr userDrawn="1"/>
        </p:nvCxnSpPr>
        <p:spPr>
          <a:xfrm flipV="1">
            <a:off x="9346907" y="3291927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688FAA17-CBEB-FBA3-2CA3-39DD5423E01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16200000">
            <a:off x="7815428" y="4305300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5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F9766493-783D-E1C6-82E2-DDBEC4B17C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17371" y="6798795"/>
            <a:ext cx="343852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378D5432-DB0A-21D0-BE1A-E9C22965727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117371" y="7667792"/>
            <a:ext cx="3438525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2333B0A-C67D-B13E-0D9C-4133E323674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448300" y="575310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 algn="ctr" defTabSz="1371600"/>
            <a:endParaRPr lang="en-ID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0EF1C2-7EDE-78C6-D641-08043B04E8ED}"/>
              </a:ext>
            </a:extLst>
          </p:cNvPr>
          <p:cNvCxnSpPr>
            <a:cxnSpLocks/>
          </p:cNvCxnSpPr>
          <p:nvPr userDrawn="1"/>
        </p:nvCxnSpPr>
        <p:spPr>
          <a:xfrm>
            <a:off x="5779437" y="6314472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6DBDC8DD-0515-CDB5-2063-5F285554243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16200000">
            <a:off x="4291178" y="7353300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5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E4A10460-AAA3-75F4-08DB-EA1A7285EE3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3250501" y="6798795"/>
            <a:ext cx="343852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599DF0B8-6317-2C1C-FF92-82D8E4568E0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3250501" y="7667792"/>
            <a:ext cx="3438525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AB0158A-C062-A471-A6BC-DA5CC26BF31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2592050" y="577215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 algn="ctr" defTabSz="1371600"/>
            <a:endParaRPr lang="en-ID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58D3E01-E9B8-FF1E-3706-6BD94F13C981}"/>
              </a:ext>
            </a:extLst>
          </p:cNvPr>
          <p:cNvCxnSpPr>
            <a:cxnSpLocks/>
          </p:cNvCxnSpPr>
          <p:nvPr userDrawn="1"/>
        </p:nvCxnSpPr>
        <p:spPr>
          <a:xfrm>
            <a:off x="12912567" y="6314472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DA84726B-856E-619A-A121-C00FACEED2F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11415878" y="7353300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5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47768954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3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11" y="876301"/>
            <a:ext cx="14831235" cy="1570937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9233F8-FB80-430E-11F9-D58FC66AB5FE}"/>
              </a:ext>
            </a:extLst>
          </p:cNvPr>
          <p:cNvCxnSpPr>
            <a:cxnSpLocks/>
          </p:cNvCxnSpPr>
          <p:nvPr userDrawn="1"/>
        </p:nvCxnSpPr>
        <p:spPr>
          <a:xfrm>
            <a:off x="1081595" y="6083361"/>
            <a:ext cx="15606713" cy="0"/>
          </a:xfrm>
          <a:prstGeom prst="line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DE9001-2BFE-DC7E-3376-A5321A78950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562100" y="577215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220CFCED-1102-2362-47DC-164859E7300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07904" y="6796872"/>
            <a:ext cx="343852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A0C1754-2516-594E-668C-3DC0D7EE3E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207904" y="7665869"/>
            <a:ext cx="3438525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AE8DE7-75E7-4F02-4247-F971195B925F}"/>
              </a:ext>
            </a:extLst>
          </p:cNvPr>
          <p:cNvCxnSpPr>
            <a:cxnSpLocks/>
          </p:cNvCxnSpPr>
          <p:nvPr userDrawn="1"/>
        </p:nvCxnSpPr>
        <p:spPr>
          <a:xfrm>
            <a:off x="1869972" y="6301554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23A7DD9-C0F9-8011-30C3-323E467C5B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16200000">
            <a:off x="385928" y="7433271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62CC70E6-A404-7511-9BE1-3343D51E6C2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299821" y="577215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D97195B5-32EB-A3AD-2954-5FD3D1CFB87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945625" y="2636019"/>
            <a:ext cx="343852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AA2E9FE1-AC1C-8B0F-03CB-2D268D86394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945625" y="3505016"/>
            <a:ext cx="3438525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3C0F31-389D-91BD-A06E-769E6C3FEF1A}"/>
              </a:ext>
            </a:extLst>
          </p:cNvPr>
          <p:cNvCxnSpPr>
            <a:cxnSpLocks/>
          </p:cNvCxnSpPr>
          <p:nvPr userDrawn="1"/>
        </p:nvCxnSpPr>
        <p:spPr>
          <a:xfrm flipV="1">
            <a:off x="4607693" y="3291927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598109B0-5D70-7BF3-D7DD-09335F6634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6200000">
            <a:off x="3123648" y="4305300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111BA7C4-4F03-ED6B-DF53-D39BF237777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037541" y="577215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BC773118-8422-1E23-C40F-54D9D49BE68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683345" y="6796872"/>
            <a:ext cx="343852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65EDAE88-2BA6-B822-2187-A611D84C71C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683345" y="7665869"/>
            <a:ext cx="3438525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B70B3FF-2AD1-660F-2DA3-B3B8D7036081}"/>
              </a:ext>
            </a:extLst>
          </p:cNvPr>
          <p:cNvCxnSpPr>
            <a:cxnSpLocks/>
          </p:cNvCxnSpPr>
          <p:nvPr userDrawn="1"/>
        </p:nvCxnSpPr>
        <p:spPr>
          <a:xfrm>
            <a:off x="7345413" y="6301554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10E4AB2D-4CAD-7FD1-5BFB-C4018C77DE4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 rot="16200000">
            <a:off x="5861369" y="7433271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710F7E5-7B54-E3FB-92E0-A9DF00EDE9A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775262" y="577215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2907DB3D-2B69-E237-8338-368AE3C8E13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0421066" y="2636019"/>
            <a:ext cx="343852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9F1F84CD-5412-F357-81AC-9B8B5B1A7F58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421066" y="3505016"/>
            <a:ext cx="3438525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0693A71-45D6-1588-388C-A8FE703EF12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3134" y="3291927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65A3D2C8-889B-01C5-7D8C-97BD1B272C6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6200000">
            <a:off x="8599089" y="4305300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9D09C73E-BF12-DCB6-8B09-3D6FAFFBE287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2512984" y="577215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52" name="Text Placeholder 29">
            <a:extLst>
              <a:ext uri="{FF2B5EF4-FFF2-40B4-BE49-F238E27FC236}">
                <a16:creationId xmlns:a16="http://schemas.microsoft.com/office/drawing/2014/main" id="{591DC484-B7DD-3074-21D1-3778747EC0B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3158788" y="6796872"/>
            <a:ext cx="343852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53" name="Text Placeholder 29">
            <a:extLst>
              <a:ext uri="{FF2B5EF4-FFF2-40B4-BE49-F238E27FC236}">
                <a16:creationId xmlns:a16="http://schemas.microsoft.com/office/drawing/2014/main" id="{8F10405C-6C63-407E-0665-697D51F06D7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3158788" y="7665869"/>
            <a:ext cx="3438525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1358042-CB42-39F0-6A04-A382CBEF7788}"/>
              </a:ext>
            </a:extLst>
          </p:cNvPr>
          <p:cNvCxnSpPr>
            <a:cxnSpLocks/>
          </p:cNvCxnSpPr>
          <p:nvPr userDrawn="1"/>
        </p:nvCxnSpPr>
        <p:spPr>
          <a:xfrm>
            <a:off x="12820856" y="6301554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9">
            <a:extLst>
              <a:ext uri="{FF2B5EF4-FFF2-40B4-BE49-F238E27FC236}">
                <a16:creationId xmlns:a16="http://schemas.microsoft.com/office/drawing/2014/main" id="{AB736FB3-1E84-076D-986C-E0478B505A1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6200000">
            <a:off x="11336811" y="7433271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97916208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4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11" y="876301"/>
            <a:ext cx="14831235" cy="1570937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9233F8-FB80-430E-11F9-D58FC66AB5FE}"/>
              </a:ext>
            </a:extLst>
          </p:cNvPr>
          <p:cNvCxnSpPr>
            <a:cxnSpLocks/>
          </p:cNvCxnSpPr>
          <p:nvPr userDrawn="1"/>
        </p:nvCxnSpPr>
        <p:spPr>
          <a:xfrm>
            <a:off x="1081595" y="6083361"/>
            <a:ext cx="15606713" cy="0"/>
          </a:xfrm>
          <a:prstGeom prst="line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DE9001-2BFE-DC7E-3376-A5321A78950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562100" y="577215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220CFCED-1102-2362-47DC-164859E7300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07904" y="6796872"/>
            <a:ext cx="231837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A0C1754-2516-594E-668C-3DC0D7EE3E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207904" y="7665869"/>
            <a:ext cx="231837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AE8DE7-75E7-4F02-4247-F971195B925F}"/>
              </a:ext>
            </a:extLst>
          </p:cNvPr>
          <p:cNvCxnSpPr>
            <a:cxnSpLocks/>
          </p:cNvCxnSpPr>
          <p:nvPr userDrawn="1"/>
        </p:nvCxnSpPr>
        <p:spPr>
          <a:xfrm>
            <a:off x="1869972" y="6301554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23A7DD9-C0F9-8011-30C3-323E467C5B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16200000">
            <a:off x="385928" y="7433271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8738AA9D-B5D1-E661-D46F-7AE3913D8C0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921066" y="577215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319EB4E9-F375-A264-51F4-9F8C9F36051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566870" y="3217839"/>
            <a:ext cx="231837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D01CDC55-2FCA-B4DB-8319-8DEB1BCEB1E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566870" y="4086836"/>
            <a:ext cx="231837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D8A6B9E-77A7-E7B4-4FE3-44D4030416D8}"/>
              </a:ext>
            </a:extLst>
          </p:cNvPr>
          <p:cNvCxnSpPr>
            <a:cxnSpLocks/>
          </p:cNvCxnSpPr>
          <p:nvPr userDrawn="1"/>
        </p:nvCxnSpPr>
        <p:spPr>
          <a:xfrm>
            <a:off x="4228938" y="2722521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6C4FF98D-7D78-6D09-0706-7E3E23B84D8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6200000">
            <a:off x="2744894" y="3854238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56" name="Text Placeholder 39">
            <a:extLst>
              <a:ext uri="{FF2B5EF4-FFF2-40B4-BE49-F238E27FC236}">
                <a16:creationId xmlns:a16="http://schemas.microsoft.com/office/drawing/2014/main" id="{083F00A7-04DE-84D0-91B0-61BAF1EF3B6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280032" y="577215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83636FEA-A74C-BB27-67F7-9B6D3E3DC54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925836" y="6796872"/>
            <a:ext cx="231837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58" name="Text Placeholder 29">
            <a:extLst>
              <a:ext uri="{FF2B5EF4-FFF2-40B4-BE49-F238E27FC236}">
                <a16:creationId xmlns:a16="http://schemas.microsoft.com/office/drawing/2014/main" id="{F8F88145-1753-4141-BB07-5D36AFBC9BA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925836" y="7665869"/>
            <a:ext cx="231837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7CC0F4E-63E2-9098-18AC-B866E95ED87A}"/>
              </a:ext>
            </a:extLst>
          </p:cNvPr>
          <p:cNvCxnSpPr>
            <a:cxnSpLocks/>
          </p:cNvCxnSpPr>
          <p:nvPr userDrawn="1"/>
        </p:nvCxnSpPr>
        <p:spPr>
          <a:xfrm>
            <a:off x="6587904" y="6301554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A38E980A-D97F-70C8-2EAA-E360966CD21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 rot="16200000">
            <a:off x="5103860" y="7433271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1C980CF6-DE07-E961-5CB4-5BB0AE929806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638998" y="577215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2A969E6B-BB5F-35B0-3AC1-3A267C7BDCD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284802" y="3217839"/>
            <a:ext cx="231837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70CBB720-9C6C-B684-7805-CEB0CD039A9B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84802" y="4086836"/>
            <a:ext cx="231837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C004362-FC43-176C-B5B9-DCD62CE171F0}"/>
              </a:ext>
            </a:extLst>
          </p:cNvPr>
          <p:cNvCxnSpPr>
            <a:cxnSpLocks/>
          </p:cNvCxnSpPr>
          <p:nvPr userDrawn="1"/>
        </p:nvCxnSpPr>
        <p:spPr>
          <a:xfrm>
            <a:off x="8946870" y="2722521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AF8E2EF6-C61A-6777-E2D6-1FEFFADA84C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6200000">
            <a:off x="7462826" y="3854238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4361108A-4725-DEFD-443F-260BC03C92B6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0997964" y="577215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67" name="Text Placeholder 29">
            <a:extLst>
              <a:ext uri="{FF2B5EF4-FFF2-40B4-BE49-F238E27FC236}">
                <a16:creationId xmlns:a16="http://schemas.microsoft.com/office/drawing/2014/main" id="{4B826B9E-2A30-C8BE-CF00-F78B3F572CF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1643768" y="6796872"/>
            <a:ext cx="231837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62BBD775-ADAB-33FF-5219-8D2DCBA6FF2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1643768" y="7665869"/>
            <a:ext cx="231837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BD19F8A-A6B7-149F-9E49-59D0A8B4A474}"/>
              </a:ext>
            </a:extLst>
          </p:cNvPr>
          <p:cNvCxnSpPr>
            <a:cxnSpLocks/>
          </p:cNvCxnSpPr>
          <p:nvPr userDrawn="1"/>
        </p:nvCxnSpPr>
        <p:spPr>
          <a:xfrm>
            <a:off x="11305836" y="6301554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B6F9F172-58EC-8DB2-1BF8-8545A83F524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6200000">
            <a:off x="9821792" y="7433271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3F98A24E-C2F0-0D57-5789-3C4C93AD4149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3356930" y="5772150"/>
            <a:ext cx="605208" cy="605208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B0FF3B9D-E9A5-B5B4-FC3A-0162D33B2C93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14002734" y="3217839"/>
            <a:ext cx="231837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9F4160D9-95CA-4A18-3961-7B5302D779E4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14002734" y="4086836"/>
            <a:ext cx="231837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99BEF4B-C852-BD85-DB48-FEE520925320}"/>
              </a:ext>
            </a:extLst>
          </p:cNvPr>
          <p:cNvCxnSpPr>
            <a:cxnSpLocks/>
          </p:cNvCxnSpPr>
          <p:nvPr userDrawn="1"/>
        </p:nvCxnSpPr>
        <p:spPr>
          <a:xfrm>
            <a:off x="13664802" y="2722521"/>
            <a:ext cx="0" cy="256032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E8C5CD7A-4162-A0D6-A379-ACB0B83E20B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 rot="16200000">
            <a:off x="12180758" y="3854238"/>
            <a:ext cx="2209470" cy="48848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75960484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5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11" y="876301"/>
            <a:ext cx="14831235" cy="1570937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DE9001-2BFE-DC7E-3376-A5321A78950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807254" y="5237063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220CFCED-1102-2362-47DC-164859E7300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413572" y="2792856"/>
            <a:ext cx="481011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r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A0C1754-2516-594E-668C-3DC0D7EE3E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413572" y="3661853"/>
            <a:ext cx="4810115" cy="126734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r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23A7DD9-C0F9-8011-30C3-323E467C5B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2219" y="5605583"/>
            <a:ext cx="1520067" cy="824493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5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E9CF1C14-210B-3036-9DF5-67882AC7650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730687" y="5237063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665C342-4CCB-3763-A555-74A520310A8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1940" y="2792856"/>
            <a:ext cx="481011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42782480-C89D-6947-8E08-1B55E95380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581940" y="3661853"/>
            <a:ext cx="4810115" cy="126734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688FAA17-CBEB-FBA3-2CA3-39DD5423E01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05653" y="5605583"/>
            <a:ext cx="1520067" cy="824493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5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F9766493-783D-E1C6-82E2-DDBEC4B17C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498914" y="7217210"/>
            <a:ext cx="481011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378D5432-DB0A-21D0-BE1A-E9C22965727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498914" y="8086206"/>
            <a:ext cx="4810115" cy="126734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2333B0A-C67D-B13E-0D9C-4133E323674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763159" y="6533876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6DBDC8DD-0515-CDB5-2063-5F285554243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43937" y="5605583"/>
            <a:ext cx="1520067" cy="824493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5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5A7048-D50B-E276-5E64-73BACD9DBC6F}"/>
              </a:ext>
            </a:extLst>
          </p:cNvPr>
          <p:cNvGrpSpPr/>
          <p:nvPr userDrawn="1"/>
        </p:nvGrpSpPr>
        <p:grpSpPr>
          <a:xfrm>
            <a:off x="5961395" y="5036970"/>
            <a:ext cx="5885151" cy="1961718"/>
            <a:chOff x="4134283" y="2771991"/>
            <a:chExt cx="3923434" cy="130781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ADC8C4-AED3-F19D-5D3F-401ED7DC5CD6}"/>
                </a:ext>
              </a:extLst>
            </p:cNvPr>
            <p:cNvGrpSpPr/>
            <p:nvPr userDrawn="1"/>
          </p:nvGrpSpPr>
          <p:grpSpPr>
            <a:xfrm>
              <a:off x="4134283" y="2771991"/>
              <a:ext cx="3923434" cy="1307812"/>
              <a:chOff x="4134283" y="2768888"/>
              <a:chExt cx="3923434" cy="1307812"/>
            </a:xfrm>
          </p:grpSpPr>
          <p:sp>
            <p:nvSpPr>
              <p:cNvPr id="15" name="Arc 47">
                <a:extLst>
                  <a:ext uri="{FF2B5EF4-FFF2-40B4-BE49-F238E27FC236}">
                    <a16:creationId xmlns:a16="http://schemas.microsoft.com/office/drawing/2014/main" id="{986042BA-6AF4-D717-7AED-61ECAB149F46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  <p:sp>
            <p:nvSpPr>
              <p:cNvPr id="16" name="Arc 48">
                <a:extLst>
                  <a:ext uri="{FF2B5EF4-FFF2-40B4-BE49-F238E27FC236}">
                    <a16:creationId xmlns:a16="http://schemas.microsoft.com/office/drawing/2014/main" id="{1198BED1-F7D1-65FE-A885-037FBA91978B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  <p:sp>
            <p:nvSpPr>
              <p:cNvPr id="17" name="Arc 49">
                <a:extLst>
                  <a:ext uri="{FF2B5EF4-FFF2-40B4-BE49-F238E27FC236}">
                    <a16:creationId xmlns:a16="http://schemas.microsoft.com/office/drawing/2014/main" id="{66A07594-E743-F7CF-163C-CEF5C6F1986C}"/>
                  </a:ext>
                </a:extLst>
              </p:cNvPr>
              <p:cNvSpPr/>
              <p:nvPr userDrawn="1"/>
            </p:nvSpPr>
            <p:spPr>
              <a:xfrm>
                <a:off x="6749906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9E50480-6062-2A51-C0AE-9EEE704D3214}"/>
                </a:ext>
              </a:extLst>
            </p:cNvPr>
            <p:cNvGrpSpPr/>
            <p:nvPr userDrawn="1"/>
          </p:nvGrpSpPr>
          <p:grpSpPr>
            <a:xfrm>
              <a:off x="4134283" y="2771991"/>
              <a:ext cx="3923434" cy="1307812"/>
              <a:chOff x="4134283" y="2775094"/>
              <a:chExt cx="3923434" cy="1307812"/>
            </a:xfrm>
          </p:grpSpPr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975B6218-D178-E779-EC94-0AE09DEA855B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3215AD01-A07E-7C9F-C68B-6B137BF36AA2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02325CDF-D165-81E7-89F2-182E853327B5}"/>
                  </a:ext>
                </a:extLst>
              </p:cNvPr>
              <p:cNvSpPr/>
              <p:nvPr userDrawn="1"/>
            </p:nvSpPr>
            <p:spPr>
              <a:xfrm>
                <a:off x="6749906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5169037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6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11" y="876301"/>
            <a:ext cx="14831235" cy="1570937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DE9001-2BFE-DC7E-3376-A5321A78950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810045" y="5244858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220CFCED-1102-2362-47DC-164859E7300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63813" y="4828152"/>
            <a:ext cx="343852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r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A0C1754-2516-594E-668C-3DC0D7EE3E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263813" y="5697148"/>
            <a:ext cx="3438525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r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23A7DD9-C0F9-8011-30C3-323E467C5B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01646" y="5604729"/>
            <a:ext cx="1522800" cy="8262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5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E9CF1C14-210B-3036-9DF5-67882AC7650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754262" y="5244858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665C342-4CCB-3763-A555-74A520310A8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900047" y="2636019"/>
            <a:ext cx="3963474" cy="760995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42782480-C89D-6947-8E08-1B55E95380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900047" y="3505016"/>
            <a:ext cx="3963474" cy="125808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688FAA17-CBEB-FBA3-2CA3-39DD5423E01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20864" y="5604729"/>
            <a:ext cx="1522800" cy="8262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5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F9766493-783D-E1C6-82E2-DDBEC4B17C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67738" y="7195025"/>
            <a:ext cx="3963474" cy="760995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378D5432-DB0A-21D0-BE1A-E9C22965727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967738" y="8064022"/>
            <a:ext cx="3963474" cy="125808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2333B0A-C67D-B13E-0D9C-4133E323674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812731" y="6533876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6DBDC8DD-0515-CDB5-2063-5F285554243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61255" y="5604729"/>
            <a:ext cx="1522800" cy="8262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5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E4A10460-AAA3-75F4-08DB-EA1A7285EE3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3093734" y="4828152"/>
            <a:ext cx="3438525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599DF0B8-6317-2C1C-FF92-82D8E4568E0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3093734" y="5697148"/>
            <a:ext cx="3438525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24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AB0158A-C062-A471-A6BC-DA5CC26BF31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1741421" y="6533876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DA84726B-856E-619A-A121-C00FACEED2F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80473" y="5604729"/>
            <a:ext cx="1522800" cy="8262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5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CCB162-EC94-78DA-B0D3-5BA3F7F69628}"/>
              </a:ext>
            </a:extLst>
          </p:cNvPr>
          <p:cNvGrpSpPr/>
          <p:nvPr userDrawn="1"/>
        </p:nvGrpSpPr>
        <p:grpSpPr>
          <a:xfrm>
            <a:off x="4978871" y="5036970"/>
            <a:ext cx="7846866" cy="1961718"/>
            <a:chOff x="4134283" y="3357980"/>
            <a:chExt cx="5231244" cy="13078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C8D40C-57F8-3834-6639-34747BBE386A}"/>
                </a:ext>
              </a:extLst>
            </p:cNvPr>
            <p:cNvGrpSpPr/>
            <p:nvPr userDrawn="1"/>
          </p:nvGrpSpPr>
          <p:grpSpPr>
            <a:xfrm>
              <a:off x="6749905" y="3357980"/>
              <a:ext cx="2615622" cy="1307812"/>
              <a:chOff x="4134283" y="2768888"/>
              <a:chExt cx="2615622" cy="1307812"/>
            </a:xfrm>
          </p:grpSpPr>
          <p:sp>
            <p:nvSpPr>
              <p:cNvPr id="20" name="Arc 47">
                <a:extLst>
                  <a:ext uri="{FF2B5EF4-FFF2-40B4-BE49-F238E27FC236}">
                    <a16:creationId xmlns:a16="http://schemas.microsoft.com/office/drawing/2014/main" id="{34E5F0FF-91A8-C2BE-EECE-79AAD5D5A321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  <p:sp>
            <p:nvSpPr>
              <p:cNvPr id="21" name="Arc 48">
                <a:extLst>
                  <a:ext uri="{FF2B5EF4-FFF2-40B4-BE49-F238E27FC236}">
                    <a16:creationId xmlns:a16="http://schemas.microsoft.com/office/drawing/2014/main" id="{0BCF961E-278D-1FFD-814E-DC84B908B6BB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5245B5-A030-EBC0-C325-ED7EAEF92136}"/>
                </a:ext>
              </a:extLst>
            </p:cNvPr>
            <p:cNvGrpSpPr/>
            <p:nvPr userDrawn="1"/>
          </p:nvGrpSpPr>
          <p:grpSpPr>
            <a:xfrm>
              <a:off x="4134283" y="3357980"/>
              <a:ext cx="2615622" cy="1307812"/>
              <a:chOff x="4134283" y="2768888"/>
              <a:chExt cx="2615622" cy="1307812"/>
            </a:xfrm>
          </p:grpSpPr>
          <p:sp>
            <p:nvSpPr>
              <p:cNvPr id="17" name="Arc 47">
                <a:extLst>
                  <a:ext uri="{FF2B5EF4-FFF2-40B4-BE49-F238E27FC236}">
                    <a16:creationId xmlns:a16="http://schemas.microsoft.com/office/drawing/2014/main" id="{884399FC-4336-C29E-B230-9A8DFE9E98B0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  <p:sp>
            <p:nvSpPr>
              <p:cNvPr id="18" name="Arc 48">
                <a:extLst>
                  <a:ext uri="{FF2B5EF4-FFF2-40B4-BE49-F238E27FC236}">
                    <a16:creationId xmlns:a16="http://schemas.microsoft.com/office/drawing/2014/main" id="{178094A0-A75E-DB38-8B32-9569739CF7D3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D68623-7E3C-D559-49E0-DEEBA30CB7CA}"/>
                </a:ext>
              </a:extLst>
            </p:cNvPr>
            <p:cNvGrpSpPr/>
            <p:nvPr userDrawn="1"/>
          </p:nvGrpSpPr>
          <p:grpSpPr>
            <a:xfrm>
              <a:off x="4134283" y="3357980"/>
              <a:ext cx="2615622" cy="1307812"/>
              <a:chOff x="4134283" y="2775094"/>
              <a:chExt cx="2615622" cy="1307812"/>
            </a:xfrm>
          </p:grpSpPr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65BFEB18-1A35-EC5F-F50E-332E2ACE12DC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A2D99465-7171-050A-9F88-A309C508E7B9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404997D-A1AB-DF72-B775-7317FDAD16E2}"/>
                </a:ext>
              </a:extLst>
            </p:cNvPr>
            <p:cNvGrpSpPr/>
            <p:nvPr userDrawn="1"/>
          </p:nvGrpSpPr>
          <p:grpSpPr>
            <a:xfrm>
              <a:off x="6749905" y="3357980"/>
              <a:ext cx="2615622" cy="1307812"/>
              <a:chOff x="4134283" y="2775094"/>
              <a:chExt cx="2615622" cy="1307812"/>
            </a:xfrm>
          </p:grpSpPr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F6D503B9-D6B4-761A-258D-6EAE9440FE53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4913DA5B-33DD-40A5-BA47-470427FA5751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2650012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7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11" y="876301"/>
            <a:ext cx="14831235" cy="1570937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DE9001-2BFE-DC7E-3376-A5321A78950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822055" y="5244857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220CFCED-1102-2362-47DC-164859E7300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85937" y="2567861"/>
            <a:ext cx="309420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A0C1754-2516-594E-668C-3DC0D7EE3E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385937" y="3436857"/>
            <a:ext cx="309420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23A7DD9-C0F9-8011-30C3-323E467C5B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20408" y="5627624"/>
            <a:ext cx="1522800" cy="8262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62CC70E6-A404-7511-9BE1-3343D51E6C2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809412" y="6526872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D97195B5-32EB-A3AD-2954-5FD3D1CFB87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95152" y="7158470"/>
            <a:ext cx="309420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AA2E9FE1-AC1C-8B0F-03CB-2D268D86394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395152" y="8027466"/>
            <a:ext cx="309420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598109B0-5D70-7BF3-D7DD-09335F6634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182346" y="5627624"/>
            <a:ext cx="1522800" cy="8262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111BA7C4-4F03-ED6B-DF53-D39BF237777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755929" y="5244857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BC773118-8422-1E23-C40F-54D9D49BE68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336679" y="2567861"/>
            <a:ext cx="309420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65EDAE88-2BA6-B822-2187-A611D84C71C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336679" y="3436857"/>
            <a:ext cx="309420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10E4AB2D-4CAD-7FD1-5BFB-C4018C77DE4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4285" y="5627624"/>
            <a:ext cx="1522800" cy="8262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710F7E5-7B54-E3FB-92E0-A9DF00EDE9A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0737971" y="6526872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2907DB3D-2B69-E237-8338-368AE3C8E13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363131" y="7158470"/>
            <a:ext cx="309420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9F1F84CD-5412-F357-81AC-9B8B5B1A7F58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363131" y="8027466"/>
            <a:ext cx="309420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65A3D2C8-889B-01C5-7D8C-97BD1B272C6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106223" y="5627624"/>
            <a:ext cx="1522800" cy="8262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9D09C73E-BF12-DCB6-8B09-3D6FAFFBE287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2689804" y="5244857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52" name="Text Placeholder 29">
            <a:extLst>
              <a:ext uri="{FF2B5EF4-FFF2-40B4-BE49-F238E27FC236}">
                <a16:creationId xmlns:a16="http://schemas.microsoft.com/office/drawing/2014/main" id="{591DC484-B7DD-3074-21D1-3778747EC0B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1287421" y="2580227"/>
            <a:ext cx="309420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53" name="Text Placeholder 29">
            <a:extLst>
              <a:ext uri="{FF2B5EF4-FFF2-40B4-BE49-F238E27FC236}">
                <a16:creationId xmlns:a16="http://schemas.microsoft.com/office/drawing/2014/main" id="{8F10405C-6C63-407E-0665-697D51F06D7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1287421" y="3449223"/>
            <a:ext cx="309420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5" name="Text Placeholder 29">
            <a:extLst>
              <a:ext uri="{FF2B5EF4-FFF2-40B4-BE49-F238E27FC236}">
                <a16:creationId xmlns:a16="http://schemas.microsoft.com/office/drawing/2014/main" id="{AB736FB3-1E84-076D-986C-E0478B505A1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068162" y="5627624"/>
            <a:ext cx="1522800" cy="8262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C5BDDF-B44E-4697-72D2-5D75D67380E8}"/>
              </a:ext>
            </a:extLst>
          </p:cNvPr>
          <p:cNvGrpSpPr/>
          <p:nvPr userDrawn="1"/>
        </p:nvGrpSpPr>
        <p:grpSpPr>
          <a:xfrm>
            <a:off x="4001839" y="5036970"/>
            <a:ext cx="9808583" cy="1961718"/>
            <a:chOff x="3480378" y="3357980"/>
            <a:chExt cx="6539055" cy="1307812"/>
          </a:xfrm>
        </p:grpSpPr>
        <p:sp>
          <p:nvSpPr>
            <p:cNvPr id="7" name="Arc 47">
              <a:extLst>
                <a:ext uri="{FF2B5EF4-FFF2-40B4-BE49-F238E27FC236}">
                  <a16:creationId xmlns:a16="http://schemas.microsoft.com/office/drawing/2014/main" id="{0BA050EE-725E-696E-BB2C-6EA9D3E97823}"/>
                </a:ext>
              </a:extLst>
            </p:cNvPr>
            <p:cNvSpPr/>
            <p:nvPr userDrawn="1"/>
          </p:nvSpPr>
          <p:spPr>
            <a:xfrm>
              <a:off x="8711622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8" name="Arc 47">
              <a:extLst>
                <a:ext uri="{FF2B5EF4-FFF2-40B4-BE49-F238E27FC236}">
                  <a16:creationId xmlns:a16="http://schemas.microsoft.com/office/drawing/2014/main" id="{BCA34499-99ED-BC43-4118-1A9CC6F1143B}"/>
                </a:ext>
              </a:extLst>
            </p:cNvPr>
            <p:cNvSpPr/>
            <p:nvPr userDrawn="1"/>
          </p:nvSpPr>
          <p:spPr>
            <a:xfrm>
              <a:off x="6096000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0" name="Arc 48">
              <a:extLst>
                <a:ext uri="{FF2B5EF4-FFF2-40B4-BE49-F238E27FC236}">
                  <a16:creationId xmlns:a16="http://schemas.microsoft.com/office/drawing/2014/main" id="{56E05A6D-3B23-98D5-8FD3-2154383DFA4E}"/>
                </a:ext>
              </a:extLst>
            </p:cNvPr>
            <p:cNvSpPr/>
            <p:nvPr userDrawn="1"/>
          </p:nvSpPr>
          <p:spPr>
            <a:xfrm flipV="1">
              <a:off x="7403811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1" name="Arc 47">
              <a:extLst>
                <a:ext uri="{FF2B5EF4-FFF2-40B4-BE49-F238E27FC236}">
                  <a16:creationId xmlns:a16="http://schemas.microsoft.com/office/drawing/2014/main" id="{DCF43937-3269-04C3-5B95-198BC2513BE3}"/>
                </a:ext>
              </a:extLst>
            </p:cNvPr>
            <p:cNvSpPr/>
            <p:nvPr userDrawn="1"/>
          </p:nvSpPr>
          <p:spPr>
            <a:xfrm>
              <a:off x="3480378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2" name="Arc 48">
              <a:extLst>
                <a:ext uri="{FF2B5EF4-FFF2-40B4-BE49-F238E27FC236}">
                  <a16:creationId xmlns:a16="http://schemas.microsoft.com/office/drawing/2014/main" id="{3158D5CA-0575-06A0-DFB1-C84EB494BF48}"/>
                </a:ext>
              </a:extLst>
            </p:cNvPr>
            <p:cNvSpPr/>
            <p:nvPr userDrawn="1"/>
          </p:nvSpPr>
          <p:spPr>
            <a:xfrm flipV="1">
              <a:off x="4788189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38539F59-7DBE-09FA-2224-95CEDB6A0713}"/>
                </a:ext>
              </a:extLst>
            </p:cNvPr>
            <p:cNvSpPr/>
            <p:nvPr userDrawn="1"/>
          </p:nvSpPr>
          <p:spPr>
            <a:xfrm>
              <a:off x="3480378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141DA3FF-8B95-6AFD-8D36-7C325910B7D5}"/>
                </a:ext>
              </a:extLst>
            </p:cNvPr>
            <p:cNvSpPr/>
            <p:nvPr userDrawn="1"/>
          </p:nvSpPr>
          <p:spPr>
            <a:xfrm flipV="1">
              <a:off x="4788189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88715D1B-77B6-C3AE-19B7-B1B43A772039}"/>
                </a:ext>
              </a:extLst>
            </p:cNvPr>
            <p:cNvSpPr/>
            <p:nvPr userDrawn="1"/>
          </p:nvSpPr>
          <p:spPr>
            <a:xfrm>
              <a:off x="6096000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8F6EF26C-6E28-D9A6-7A9B-06F6B826F917}"/>
                </a:ext>
              </a:extLst>
            </p:cNvPr>
            <p:cNvSpPr/>
            <p:nvPr userDrawn="1"/>
          </p:nvSpPr>
          <p:spPr>
            <a:xfrm flipV="1">
              <a:off x="7403811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12BFCAEE-B63B-8000-B738-A038371636F8}"/>
                </a:ext>
              </a:extLst>
            </p:cNvPr>
            <p:cNvSpPr/>
            <p:nvPr userDrawn="1"/>
          </p:nvSpPr>
          <p:spPr>
            <a:xfrm>
              <a:off x="8711622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</p:grpSp>
    </p:spTree>
    <p:extLst>
      <p:ext uri="{BB962C8B-B14F-4D97-AF65-F5344CB8AC3E}">
        <p14:creationId xmlns:p14="http://schemas.microsoft.com/office/powerpoint/2010/main" val="302514628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8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11" y="876301"/>
            <a:ext cx="14831235" cy="1570937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DE9001-2BFE-DC7E-3376-A5321A78950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845196" y="5239010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220CFCED-1102-2362-47DC-164859E7300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853950" y="2572673"/>
            <a:ext cx="231837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A0C1754-2516-594E-668C-3DC0D7EE3E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853950" y="3441669"/>
            <a:ext cx="231837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23A7DD9-C0F9-8011-30C3-323E467C5B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53376" y="5604729"/>
            <a:ext cx="1522800" cy="8262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8738AA9D-B5D1-E661-D46F-7AE3913D8C0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812485" y="6533876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319EB4E9-F375-A264-51F4-9F8C9F36051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811865" y="7278807"/>
            <a:ext cx="231837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D01CDC55-2FCA-B4DB-8319-8DEB1BCEB1E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811865" y="8147804"/>
            <a:ext cx="231837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6C4FF98D-7D78-6D09-0706-7E3E23B84D8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210420" y="5604729"/>
            <a:ext cx="1522800" cy="8262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56" name="Text Placeholder 39">
            <a:extLst>
              <a:ext uri="{FF2B5EF4-FFF2-40B4-BE49-F238E27FC236}">
                <a16:creationId xmlns:a16="http://schemas.microsoft.com/office/drawing/2014/main" id="{083F00A7-04DE-84D0-91B0-61BAF1EF3B6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779774" y="5239010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83636FEA-A74C-BB27-67F7-9B6D3E3DC54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769781" y="2527415"/>
            <a:ext cx="231837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58" name="Text Placeholder 29">
            <a:extLst>
              <a:ext uri="{FF2B5EF4-FFF2-40B4-BE49-F238E27FC236}">
                <a16:creationId xmlns:a16="http://schemas.microsoft.com/office/drawing/2014/main" id="{F8F88145-1753-4141-BB07-5D36AFBC9BA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769781" y="3396411"/>
            <a:ext cx="231837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A38E980A-D97F-70C8-2EAA-E360966CD21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67464" y="5604729"/>
            <a:ext cx="1522800" cy="8262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1C980CF6-DE07-E961-5CB4-5BB0AE929806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747063" y="6533876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2A969E6B-BB5F-35B0-3AC1-3A267C7BDCD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727696" y="7278807"/>
            <a:ext cx="231837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70CBB720-9C6C-B684-7805-CEB0CD039A9B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727696" y="8147804"/>
            <a:ext cx="231837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AF8E2EF6-C61A-6777-E2D6-1FEFFADA84C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124508" y="5604729"/>
            <a:ext cx="1522800" cy="8262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4361108A-4725-DEFD-443F-260BC03C92B6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1714352" y="5239010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67" name="Text Placeholder 29">
            <a:extLst>
              <a:ext uri="{FF2B5EF4-FFF2-40B4-BE49-F238E27FC236}">
                <a16:creationId xmlns:a16="http://schemas.microsoft.com/office/drawing/2014/main" id="{4B826B9E-2A30-C8BE-CF00-F78B3F572CF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0685612" y="2559809"/>
            <a:ext cx="231837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62BBD775-ADAB-33FF-5219-8D2DCBA6FF2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0685612" y="3428805"/>
            <a:ext cx="231837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B6F9F172-58EC-8DB2-1BF8-8545A83F524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1081552" y="5604729"/>
            <a:ext cx="1522800" cy="8262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3F98A24E-C2F0-0D57-5789-3C4C93AD4149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3681641" y="6533876"/>
            <a:ext cx="270000" cy="27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5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1371600"/>
            <a:endParaRPr lang="en-ID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B0FF3B9D-E9A5-B5B4-FC3A-0162D33B2C93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12643526" y="7278807"/>
            <a:ext cx="2318370" cy="7609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21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9F4160D9-95CA-4A18-3961-7B5302D779E4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12643526" y="8147804"/>
            <a:ext cx="2318370" cy="14671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800" b="0"/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E8C5CD7A-4162-A0D6-A379-ACB0B83E20B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3038594" y="5604729"/>
            <a:ext cx="1522800" cy="8262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95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35" indent="0">
              <a:buNone/>
              <a:defRPr sz="1100"/>
            </a:lvl2pPr>
            <a:lvl3pPr marL="1371669" indent="0">
              <a:buNone/>
              <a:defRPr sz="1050"/>
            </a:lvl3pPr>
            <a:lvl4pPr marL="2057504" indent="0">
              <a:buNone/>
              <a:defRPr sz="1001"/>
            </a:lvl4pPr>
            <a:lvl5pPr marL="2743337" indent="0">
              <a:buNone/>
              <a:defRPr sz="1001"/>
            </a:lvl5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6" name="Arc 48">
            <a:extLst>
              <a:ext uri="{FF2B5EF4-FFF2-40B4-BE49-F238E27FC236}">
                <a16:creationId xmlns:a16="http://schemas.microsoft.com/office/drawing/2014/main" id="{8EAE42D9-C822-6783-7B95-D94FF59C199B}"/>
              </a:ext>
            </a:extLst>
          </p:cNvPr>
          <p:cNvSpPr/>
          <p:nvPr userDrawn="1"/>
        </p:nvSpPr>
        <p:spPr>
          <a:xfrm flipV="1">
            <a:off x="12819137" y="5036970"/>
            <a:ext cx="1961717" cy="19617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7" name="Arc 47">
            <a:extLst>
              <a:ext uri="{FF2B5EF4-FFF2-40B4-BE49-F238E27FC236}">
                <a16:creationId xmlns:a16="http://schemas.microsoft.com/office/drawing/2014/main" id="{E47C15F9-251F-4E6A-3EFA-A96B07A463A7}"/>
              </a:ext>
            </a:extLst>
          </p:cNvPr>
          <p:cNvSpPr/>
          <p:nvPr userDrawn="1"/>
        </p:nvSpPr>
        <p:spPr>
          <a:xfrm>
            <a:off x="10857421" y="5036970"/>
            <a:ext cx="1961717" cy="19617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8" name="Arc 47">
            <a:extLst>
              <a:ext uri="{FF2B5EF4-FFF2-40B4-BE49-F238E27FC236}">
                <a16:creationId xmlns:a16="http://schemas.microsoft.com/office/drawing/2014/main" id="{90551928-F378-DB4F-DCAA-E5BC2BE03043}"/>
              </a:ext>
            </a:extLst>
          </p:cNvPr>
          <p:cNvSpPr/>
          <p:nvPr userDrawn="1"/>
        </p:nvSpPr>
        <p:spPr>
          <a:xfrm>
            <a:off x="6933988" y="5036970"/>
            <a:ext cx="1961717" cy="19617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0" name="Arc 48">
            <a:extLst>
              <a:ext uri="{FF2B5EF4-FFF2-40B4-BE49-F238E27FC236}">
                <a16:creationId xmlns:a16="http://schemas.microsoft.com/office/drawing/2014/main" id="{577B26A8-71AE-5340-97BA-8436E2C46F5B}"/>
              </a:ext>
            </a:extLst>
          </p:cNvPr>
          <p:cNvSpPr/>
          <p:nvPr userDrawn="1"/>
        </p:nvSpPr>
        <p:spPr>
          <a:xfrm flipV="1">
            <a:off x="8895704" y="5036970"/>
            <a:ext cx="1961717" cy="19617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1" name="Arc 47">
            <a:extLst>
              <a:ext uri="{FF2B5EF4-FFF2-40B4-BE49-F238E27FC236}">
                <a16:creationId xmlns:a16="http://schemas.microsoft.com/office/drawing/2014/main" id="{1A098200-6CF0-63BA-0F00-EEFAF3DCDD75}"/>
              </a:ext>
            </a:extLst>
          </p:cNvPr>
          <p:cNvSpPr/>
          <p:nvPr userDrawn="1"/>
        </p:nvSpPr>
        <p:spPr>
          <a:xfrm>
            <a:off x="3010555" y="5036970"/>
            <a:ext cx="1961717" cy="19617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2" name="Arc 48">
            <a:extLst>
              <a:ext uri="{FF2B5EF4-FFF2-40B4-BE49-F238E27FC236}">
                <a16:creationId xmlns:a16="http://schemas.microsoft.com/office/drawing/2014/main" id="{9D0D8FEF-5B51-3ACE-680E-C910303B9F85}"/>
              </a:ext>
            </a:extLst>
          </p:cNvPr>
          <p:cNvSpPr/>
          <p:nvPr userDrawn="1"/>
        </p:nvSpPr>
        <p:spPr>
          <a:xfrm flipV="1">
            <a:off x="4972271" y="5036970"/>
            <a:ext cx="1961717" cy="19617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2ACB575-5252-D16E-8F87-6D1C980CE7D2}"/>
              </a:ext>
            </a:extLst>
          </p:cNvPr>
          <p:cNvSpPr/>
          <p:nvPr userDrawn="1"/>
        </p:nvSpPr>
        <p:spPr>
          <a:xfrm>
            <a:off x="3010555" y="5036970"/>
            <a:ext cx="1961717" cy="1961718"/>
          </a:xfrm>
          <a:prstGeom prst="arc">
            <a:avLst>
              <a:gd name="adj1" fmla="val 10792152"/>
              <a:gd name="adj2" fmla="val 0"/>
            </a:avLst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8811BD6-1FE7-3CD1-EDF1-992C5B28EA43}"/>
              </a:ext>
            </a:extLst>
          </p:cNvPr>
          <p:cNvSpPr/>
          <p:nvPr userDrawn="1"/>
        </p:nvSpPr>
        <p:spPr>
          <a:xfrm flipV="1">
            <a:off x="4972271" y="5036970"/>
            <a:ext cx="1961717" cy="1961718"/>
          </a:xfrm>
          <a:prstGeom prst="arc">
            <a:avLst>
              <a:gd name="adj1" fmla="val 10790197"/>
              <a:gd name="adj2" fmla="val 0"/>
            </a:avLst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C9B00ED1-0810-06C6-EFE3-1AAA86963842}"/>
              </a:ext>
            </a:extLst>
          </p:cNvPr>
          <p:cNvSpPr/>
          <p:nvPr userDrawn="1"/>
        </p:nvSpPr>
        <p:spPr>
          <a:xfrm>
            <a:off x="6933988" y="5036970"/>
            <a:ext cx="1961717" cy="1961718"/>
          </a:xfrm>
          <a:prstGeom prst="arc">
            <a:avLst>
              <a:gd name="adj1" fmla="val 10792152"/>
              <a:gd name="adj2" fmla="val 0"/>
            </a:avLst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80BBFDF-B7E9-578C-8E03-B6652D29AA44}"/>
              </a:ext>
            </a:extLst>
          </p:cNvPr>
          <p:cNvSpPr/>
          <p:nvPr userDrawn="1"/>
        </p:nvSpPr>
        <p:spPr>
          <a:xfrm flipV="1">
            <a:off x="8895704" y="5036970"/>
            <a:ext cx="1961717" cy="1961718"/>
          </a:xfrm>
          <a:prstGeom prst="arc">
            <a:avLst>
              <a:gd name="adj1" fmla="val 10790197"/>
              <a:gd name="adj2" fmla="val 0"/>
            </a:avLst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AFBFE58C-F4A7-3CCB-8F58-A05F53095710}"/>
              </a:ext>
            </a:extLst>
          </p:cNvPr>
          <p:cNvSpPr/>
          <p:nvPr userDrawn="1"/>
        </p:nvSpPr>
        <p:spPr>
          <a:xfrm>
            <a:off x="10857421" y="5036970"/>
            <a:ext cx="1961717" cy="1961718"/>
          </a:xfrm>
          <a:prstGeom prst="arc">
            <a:avLst>
              <a:gd name="adj1" fmla="val 10792152"/>
              <a:gd name="adj2" fmla="val 0"/>
            </a:avLst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D657770-3995-7E9C-6892-58EEE01E3965}"/>
              </a:ext>
            </a:extLst>
          </p:cNvPr>
          <p:cNvSpPr/>
          <p:nvPr userDrawn="1"/>
        </p:nvSpPr>
        <p:spPr>
          <a:xfrm flipV="1">
            <a:off x="12819137" y="5036970"/>
            <a:ext cx="1961717" cy="1961718"/>
          </a:xfrm>
          <a:prstGeom prst="arc">
            <a:avLst>
              <a:gd name="adj1" fmla="val 10790197"/>
              <a:gd name="adj2" fmla="val 0"/>
            </a:avLst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</p:spTree>
    <p:extLst>
      <p:ext uri="{BB962C8B-B14F-4D97-AF65-F5344CB8AC3E}">
        <p14:creationId xmlns:p14="http://schemas.microsoft.com/office/powerpoint/2010/main" val="4097016219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11" y="876301"/>
            <a:ext cx="14831235" cy="1570937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63628003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35173150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600000" cy="6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8901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66402-58C4-7A99-9CF9-9F9615E11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48138" y="876300"/>
            <a:ext cx="1439862" cy="847725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A151A-46CB-1090-446C-0EDAEF296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14007" y="9614927"/>
            <a:ext cx="1473993" cy="4106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9F8BE7-C823-87FE-B60E-23984E5B08AD}"/>
              </a:ext>
            </a:extLst>
          </p:cNvPr>
          <p:cNvCxnSpPr>
            <a:cxnSpLocks/>
          </p:cNvCxnSpPr>
          <p:nvPr userDrawn="1"/>
        </p:nvCxnSpPr>
        <p:spPr>
          <a:xfrm>
            <a:off x="16848138" y="876300"/>
            <a:ext cx="0" cy="8477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E8FF3198-2DCB-4FEF-C479-8E76289E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1" y="876301"/>
            <a:ext cx="15597188" cy="1660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489BE9-192C-49E8-B1F1-91EF667E3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1" y="2738438"/>
            <a:ext cx="15597188" cy="6615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grpSp>
        <p:nvGrpSpPr>
          <p:cNvPr id="16" name="Group 15" hidden="1">
            <a:extLst>
              <a:ext uri="{FF2B5EF4-FFF2-40B4-BE49-F238E27FC236}">
                <a16:creationId xmlns:a16="http://schemas.microsoft.com/office/drawing/2014/main" id="{9CBE7AA2-3D9C-E4A5-8EC5-AE78D1FAF192}"/>
              </a:ext>
            </a:extLst>
          </p:cNvPr>
          <p:cNvGrpSpPr/>
          <p:nvPr userDrawn="1"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C1AF556-CC80-A678-A2D5-5C8C86BAAE45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5166360" cy="6858000"/>
            </a:xfrm>
            <a:noFill/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152FD21-286B-1EF4-488B-A51A1DBD5450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BF54D69-F9E7-0DE6-C3A7-60EE2CD7A944}"/>
                  </a:ext>
                </a:extLst>
              </p:cNvPr>
              <p:cNvSpPr/>
              <p:nvPr userDrawn="1"/>
            </p:nvSpPr>
            <p:spPr>
              <a:xfrm>
                <a:off x="86106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753A8C-3034-646A-9496-4E86765F30FA}"/>
                  </a:ext>
                </a:extLst>
              </p:cNvPr>
              <p:cNvSpPr/>
              <p:nvPr userDrawn="1"/>
            </p:nvSpPr>
            <p:spPr>
              <a:xfrm>
                <a:off x="172212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5A778D6-81DE-8B52-4635-AF9B44897873}"/>
                  </a:ext>
                </a:extLst>
              </p:cNvPr>
              <p:cNvSpPr/>
              <p:nvPr userDrawn="1"/>
            </p:nvSpPr>
            <p:spPr>
              <a:xfrm>
                <a:off x="258318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FD8563E-664B-9D68-5E75-8203C4796A0B}"/>
                  </a:ext>
                </a:extLst>
              </p:cNvPr>
              <p:cNvSpPr/>
              <p:nvPr userDrawn="1"/>
            </p:nvSpPr>
            <p:spPr>
              <a:xfrm>
                <a:off x="344424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2D21107-5BDC-FC32-29DD-C1E608644F37}"/>
                  </a:ext>
                </a:extLst>
              </p:cNvPr>
              <p:cNvSpPr/>
              <p:nvPr userDrawn="1"/>
            </p:nvSpPr>
            <p:spPr>
              <a:xfrm>
                <a:off x="430530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700"/>
              </a:p>
            </p:txBody>
          </p:sp>
        </p:grp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82A4C640-D8FF-346F-1885-79B3B285F1FF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861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1582F2-20BD-5FB4-2D38-CCE5B632B523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238" y="9555162"/>
            <a:ext cx="381476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4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8" r:id="rId2"/>
    <p:sldLayoutId id="2147483699" r:id="rId3"/>
    <p:sldLayoutId id="2147483675" r:id="rId4"/>
    <p:sldLayoutId id="2147483700" r:id="rId5"/>
    <p:sldLayoutId id="2147483701" r:id="rId6"/>
    <p:sldLayoutId id="2147483676" r:id="rId7"/>
    <p:sldLayoutId id="2147483693" r:id="rId8"/>
    <p:sldLayoutId id="2147483686" r:id="rId9"/>
    <p:sldLayoutId id="2147483702" r:id="rId10"/>
    <p:sldLayoutId id="2147483703" r:id="rId11"/>
    <p:sldLayoutId id="2147483692" r:id="rId12"/>
    <p:sldLayoutId id="2147483691" r:id="rId13"/>
    <p:sldLayoutId id="2147483690" r:id="rId14"/>
    <p:sldLayoutId id="2147483704" r:id="rId15"/>
    <p:sldLayoutId id="2147483705" r:id="rId16"/>
    <p:sldLayoutId id="2147483662" r:id="rId17"/>
    <p:sldLayoutId id="2147483663" r:id="rId18"/>
    <p:sldLayoutId id="2147483664" r:id="rId19"/>
    <p:sldLayoutId id="2147483665" r:id="rId20"/>
    <p:sldLayoutId id="2147483668" r:id="rId21"/>
    <p:sldLayoutId id="2147483669" r:id="rId22"/>
    <p:sldLayoutId id="2147483666" r:id="rId23"/>
    <p:sldLayoutId id="2147483667" r:id="rId24"/>
    <p:sldLayoutId id="2147483670" r:id="rId25"/>
    <p:sldLayoutId id="2147483687" r:id="rId26"/>
    <p:sldLayoutId id="2147483671" r:id="rId27"/>
    <p:sldLayoutId id="2147483679" r:id="rId28"/>
    <p:sldLayoutId id="2147483673" r:id="rId29"/>
    <p:sldLayoutId id="2147483674" r:id="rId30"/>
    <p:sldLayoutId id="2147483688" r:id="rId31"/>
    <p:sldLayoutId id="2147483689" r:id="rId32"/>
    <p:sldLayoutId id="2147483682" r:id="rId33"/>
    <p:sldLayoutId id="2147483683" r:id="rId34"/>
    <p:sldLayoutId id="2147483684" r:id="rId35"/>
    <p:sldLayoutId id="2147483685" r:id="rId36"/>
    <p:sldLayoutId id="2147483694" r:id="rId37"/>
    <p:sldLayoutId id="2147483695" r:id="rId38"/>
    <p:sldLayoutId id="2147483696" r:id="rId39"/>
    <p:sldLayoutId id="2147483697" r:id="rId40"/>
    <p:sldLayoutId id="2147483677" r:id="rId41"/>
    <p:sldLayoutId id="2147483678" r:id="rId42"/>
    <p:sldLayoutId id="2147483706" r:id="rId43"/>
  </p:sldLayoutIdLst>
  <p:transition spd="slow">
    <p:pull/>
  </p:transition>
  <p:hf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4" userDrawn="1">
          <p15:clr>
            <a:srgbClr val="F26B43"/>
          </p15:clr>
        </p15:guide>
        <p15:guide id="2" pos="10592" userDrawn="1">
          <p15:clr>
            <a:srgbClr val="F26B43"/>
          </p15:clr>
        </p15:guide>
        <p15:guide id="3" orient="horz" pos="552" userDrawn="1">
          <p15:clr>
            <a:srgbClr val="F26B43"/>
          </p15:clr>
        </p15:guide>
        <p15:guide id="5" orient="horz" pos="5892" userDrawn="1">
          <p15:clr>
            <a:srgbClr val="F26B43"/>
          </p15:clr>
        </p15:guide>
        <p15:guide id="6" orient="horz" pos="3240" userDrawn="1">
          <p15:clr>
            <a:srgbClr val="F26B43"/>
          </p15:clr>
        </p15:guide>
        <p15:guide id="7" pos="1916" userDrawn="1">
          <p15:clr>
            <a:srgbClr val="F26B43"/>
          </p15:clr>
        </p15:guide>
        <p15:guide id="8" pos="3855" userDrawn="1">
          <p15:clr>
            <a:srgbClr val="F26B43"/>
          </p15:clr>
        </p15:guide>
        <p15:guide id="9" pos="5760" userDrawn="1">
          <p15:clr>
            <a:srgbClr val="F26B43"/>
          </p15:clr>
        </p15:guide>
        <p15:guide id="10" pos="7665" userDrawn="1">
          <p15:clr>
            <a:srgbClr val="F26B43"/>
          </p15:clr>
        </p15:guide>
        <p15:guide id="11" pos="9605" userDrawn="1">
          <p15:clr>
            <a:srgbClr val="F26B43"/>
          </p15:clr>
        </p15:guide>
        <p15:guide id="12" pos="10455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3E6E2D3A-7F2D-CA11-9472-83C9CFABE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16379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C7E02-1BA8-BA24-584E-8ED888621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DEB815-0908-739F-D510-1701A4FFC2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" b="8"/>
          <a:stretch>
            <a:fillRect/>
          </a:stretch>
        </p:blipFill>
        <p:spPr>
          <a:xfrm flipH="1">
            <a:off x="18288000" y="0"/>
            <a:ext cx="45719" cy="10287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4DE3CDEC-5723-2715-51ED-942E4930EB2E}"/>
              </a:ext>
            </a:extLst>
          </p:cNvPr>
          <p:cNvSpPr txBox="1"/>
          <p:nvPr/>
        </p:nvSpPr>
        <p:spPr>
          <a:xfrm>
            <a:off x="1152092" y="-14654"/>
            <a:ext cx="595558" cy="1251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1 </a:t>
            </a: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4E2A0E44-C70D-2256-5EB1-C220CD9031EE}"/>
              </a:ext>
            </a:extLst>
          </p:cNvPr>
          <p:cNvSpPr/>
          <p:nvPr/>
        </p:nvSpPr>
        <p:spPr>
          <a:xfrm flipV="1">
            <a:off x="1434631" y="1178298"/>
            <a:ext cx="10305180" cy="3810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6EED8BC-E38D-15F7-7DD0-974AF960C563}"/>
              </a:ext>
            </a:extLst>
          </p:cNvPr>
          <p:cNvSpPr txBox="1"/>
          <p:nvPr/>
        </p:nvSpPr>
        <p:spPr>
          <a:xfrm>
            <a:off x="1892103" y="278557"/>
            <a:ext cx="9653813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80"/>
              </a:lnSpc>
            </a:pPr>
            <a:r>
              <a:rPr lang="pt-PT" sz="2400" b="1" spc="307" dirty="0">
                <a:solidFill>
                  <a:srgbClr val="193043"/>
                </a:solidFill>
                <a:latin typeface="Inter Bold"/>
              </a:rPr>
              <a:t>Contexto e pressupostos epistemológicos</a:t>
            </a:r>
          </a:p>
          <a:p>
            <a:pPr>
              <a:lnSpc>
                <a:spcPts val="3680"/>
              </a:lnSpc>
            </a:pPr>
            <a:endParaRPr lang="en-US" sz="3200" spc="307" dirty="0">
              <a:solidFill>
                <a:srgbClr val="193043"/>
              </a:solidFill>
              <a:latin typeface="Inter Bold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D8F9005-C821-591B-71F2-CB21C41C1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1749" y="398334"/>
            <a:ext cx="2502503" cy="2502503"/>
          </a:xfrm>
          <a:prstGeom prst="rect">
            <a:avLst/>
          </a:prstGeom>
        </p:spPr>
      </p:pic>
      <p:pic>
        <p:nvPicPr>
          <p:cNvPr id="7" name="Imagem 6" descr="Uma imagem com texto, mapa, atlas, captura de ecrã">
            <a:extLst>
              <a:ext uri="{FF2B5EF4-FFF2-40B4-BE49-F238E27FC236}">
                <a16:creationId xmlns:a16="http://schemas.microsoft.com/office/drawing/2014/main" id="{82EE2D2B-EE9A-D68E-5ED6-7195D795D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15" y="1237164"/>
            <a:ext cx="9203963" cy="87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21283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8" b="8"/>
          <a:stretch>
            <a:fillRect/>
          </a:stretch>
        </p:blipFill>
        <p:spPr>
          <a:xfrm>
            <a:off x="13716000" y="0"/>
            <a:ext cx="4572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4043" r="24043"/>
          <a:stretch>
            <a:fillRect/>
          </a:stretch>
        </p:blipFill>
        <p:spPr>
          <a:xfrm>
            <a:off x="13335000" y="0"/>
            <a:ext cx="4953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594232"/>
            <a:ext cx="595558" cy="1251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2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14729" y="846349"/>
            <a:ext cx="8234586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80"/>
              </a:lnSpc>
            </a:pPr>
            <a:r>
              <a:rPr lang="pt-PT" sz="3200" b="1" spc="307" dirty="0">
                <a:solidFill>
                  <a:srgbClr val="193043"/>
                </a:solidFill>
                <a:latin typeface="Inter Bold"/>
              </a:rPr>
              <a:t>Ambiente tecnológico, Estado de direito e governação do sistema judicial</a:t>
            </a:r>
            <a:endParaRPr lang="en-US" sz="3200" b="1" spc="307" dirty="0">
              <a:solidFill>
                <a:srgbClr val="193043"/>
              </a:solidFill>
              <a:latin typeface="Inter Bold"/>
            </a:endParaRPr>
          </a:p>
        </p:txBody>
      </p:sp>
      <p:sp>
        <p:nvSpPr>
          <p:cNvPr id="18" name="AutoShape 18"/>
          <p:cNvSpPr/>
          <p:nvPr/>
        </p:nvSpPr>
        <p:spPr>
          <a:xfrm flipV="1">
            <a:off x="1028700" y="1877568"/>
            <a:ext cx="10305180" cy="3810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pic>
        <p:nvPicPr>
          <p:cNvPr id="7" name="Imagem 6" descr="Uma imagem com texto, captura de ecrã, Tipo de letra, design">
            <a:extLst>
              <a:ext uri="{FF2B5EF4-FFF2-40B4-BE49-F238E27FC236}">
                <a16:creationId xmlns:a16="http://schemas.microsoft.com/office/drawing/2014/main" id="{C99F0EFE-BC3B-92AC-7204-2556338DD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"/>
          <a:stretch/>
        </p:blipFill>
        <p:spPr>
          <a:xfrm>
            <a:off x="172110" y="3886423"/>
            <a:ext cx="13162890" cy="42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82755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8" b="8"/>
          <a:stretch>
            <a:fillRect/>
          </a:stretch>
        </p:blipFill>
        <p:spPr>
          <a:xfrm>
            <a:off x="12886435" y="0"/>
            <a:ext cx="5401565" cy="10287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4" name="TextBox 4"/>
          <p:cNvSpPr txBox="1"/>
          <p:nvPr/>
        </p:nvSpPr>
        <p:spPr>
          <a:xfrm>
            <a:off x="1028700" y="594232"/>
            <a:ext cx="595558" cy="1251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2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14728" y="846349"/>
            <a:ext cx="9058071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80"/>
              </a:lnSpc>
            </a:pPr>
            <a:r>
              <a:rPr lang="pt-PT" sz="3200" b="1" spc="307" dirty="0">
                <a:solidFill>
                  <a:srgbClr val="193043"/>
                </a:solidFill>
                <a:latin typeface="Inter Bold"/>
              </a:rPr>
              <a:t>Ambiente tecnológico, Estado de direito e governação do sistema judicial</a:t>
            </a:r>
            <a:endParaRPr lang="en-US" sz="3200" b="1" spc="307" dirty="0">
              <a:solidFill>
                <a:srgbClr val="193043"/>
              </a:solidFill>
              <a:latin typeface="Inter Bold"/>
            </a:endParaRPr>
          </a:p>
          <a:p>
            <a:pPr>
              <a:lnSpc>
                <a:spcPts val="3680"/>
              </a:lnSpc>
            </a:pPr>
            <a:endParaRPr lang="en-US" sz="3200" spc="307" dirty="0">
              <a:solidFill>
                <a:srgbClr val="193043"/>
              </a:solidFill>
              <a:latin typeface="Inter Bold"/>
            </a:endParaRPr>
          </a:p>
        </p:txBody>
      </p:sp>
      <p:sp>
        <p:nvSpPr>
          <p:cNvPr id="18" name="AutoShape 18"/>
          <p:cNvSpPr/>
          <p:nvPr/>
        </p:nvSpPr>
        <p:spPr>
          <a:xfrm flipV="1">
            <a:off x="1028700" y="1877568"/>
            <a:ext cx="10305180" cy="3810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9FC093E-EE07-48DC-BB92-98F698E0751C}"/>
              </a:ext>
            </a:extLst>
          </p:cNvPr>
          <p:cNvSpPr txBox="1"/>
          <p:nvPr/>
        </p:nvSpPr>
        <p:spPr>
          <a:xfrm>
            <a:off x="14020800" y="3520597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err="1">
                <a:solidFill>
                  <a:schemeClr val="accent1"/>
                </a:solidFill>
                <a:latin typeface="Inter Bold"/>
              </a:rPr>
              <a:t>Cibersegurança</a:t>
            </a:r>
            <a:endParaRPr lang="pt-PT" sz="3600" b="1" dirty="0">
              <a:solidFill>
                <a:schemeClr val="accent1"/>
              </a:solidFill>
              <a:latin typeface="Inter Bold"/>
            </a:endParaRPr>
          </a:p>
          <a:p>
            <a:endParaRPr lang="pt-PT" sz="3600" b="1" dirty="0">
              <a:solidFill>
                <a:schemeClr val="accent1"/>
              </a:solidFill>
              <a:latin typeface="Inter Bold"/>
            </a:endParaRPr>
          </a:p>
          <a:p>
            <a:r>
              <a:rPr lang="pt-PT" sz="3600" b="1" dirty="0" err="1">
                <a:solidFill>
                  <a:schemeClr val="accent1"/>
                </a:solidFill>
                <a:latin typeface="Inter Bold"/>
              </a:rPr>
              <a:t>Ciberdemocracia</a:t>
            </a:r>
            <a:endParaRPr lang="pt-PT" sz="3600" b="1" dirty="0">
              <a:solidFill>
                <a:schemeClr val="accent1"/>
              </a:solidFill>
              <a:latin typeface="Inter Bold"/>
            </a:endParaRPr>
          </a:p>
          <a:p>
            <a:endParaRPr lang="pt-PT" sz="3600" b="1" dirty="0">
              <a:solidFill>
                <a:schemeClr val="accent1"/>
              </a:solidFill>
              <a:latin typeface="Inter Bold"/>
            </a:endParaRPr>
          </a:p>
          <a:p>
            <a:r>
              <a:rPr lang="pt-PT" sz="3600" b="1" dirty="0" err="1">
                <a:solidFill>
                  <a:schemeClr val="accent1"/>
                </a:solidFill>
                <a:latin typeface="Inter Bold"/>
              </a:rPr>
              <a:t>Cibergovernação</a:t>
            </a:r>
            <a:endParaRPr lang="pt-PT" sz="3600" b="1" dirty="0">
              <a:solidFill>
                <a:schemeClr val="accent1"/>
              </a:solidFill>
              <a:latin typeface="Inter Bold"/>
            </a:endParaRPr>
          </a:p>
        </p:txBody>
      </p:sp>
      <p:pic>
        <p:nvPicPr>
          <p:cNvPr id="8" name="Imagem 7" descr="Uma imagem com desenho, esboço, ilustração, arte">
            <a:extLst>
              <a:ext uri="{FF2B5EF4-FFF2-40B4-BE49-F238E27FC236}">
                <a16:creationId xmlns:a16="http://schemas.microsoft.com/office/drawing/2014/main" id="{3793166B-B27A-134F-01AF-276A02253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133599"/>
            <a:ext cx="7996137" cy="799613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594232"/>
            <a:ext cx="595558" cy="1251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2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14728" y="846349"/>
            <a:ext cx="10305179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80"/>
              </a:lnSpc>
            </a:pPr>
            <a:r>
              <a:rPr lang="pt-PT" sz="3200" b="1" spc="307" dirty="0">
                <a:solidFill>
                  <a:srgbClr val="193043"/>
                </a:solidFill>
                <a:latin typeface="Inter Bold"/>
              </a:rPr>
              <a:t>Ambiente tecnológico, Estado de direito e governação do sistema judicial</a:t>
            </a:r>
            <a:endParaRPr lang="en-US" sz="3200" b="1" spc="307" dirty="0">
              <a:solidFill>
                <a:srgbClr val="193043"/>
              </a:solidFill>
              <a:latin typeface="Inter Bold"/>
            </a:endParaRPr>
          </a:p>
          <a:p>
            <a:pPr>
              <a:lnSpc>
                <a:spcPts val="3680"/>
              </a:lnSpc>
            </a:pPr>
            <a:endParaRPr lang="en-US" sz="3200" spc="307" dirty="0">
              <a:solidFill>
                <a:srgbClr val="193043"/>
              </a:solidFill>
              <a:latin typeface="Inte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53568" y="2476500"/>
            <a:ext cx="9457433" cy="124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4"/>
              </a:lnSpc>
            </a:pPr>
            <a:r>
              <a:rPr lang="pt-PT" sz="2499" b="1" spc="77" dirty="0">
                <a:solidFill>
                  <a:schemeClr val="tx2">
                    <a:lumMod val="75000"/>
                  </a:schemeClr>
                </a:solidFill>
                <a:latin typeface="Inter Bold"/>
              </a:rPr>
              <a:t>Desafios   </a:t>
            </a:r>
            <a:r>
              <a:rPr lang="pt-PT" sz="2499" b="1" spc="77" dirty="0" err="1">
                <a:solidFill>
                  <a:schemeClr val="tx2">
                    <a:lumMod val="75000"/>
                  </a:schemeClr>
                </a:solidFill>
                <a:latin typeface="Inter Bold"/>
              </a:rPr>
              <a:t>Cibersegurança</a:t>
            </a:r>
            <a:endParaRPr lang="pt-PT" sz="2499" b="1" spc="77" dirty="0">
              <a:solidFill>
                <a:schemeClr val="tx2">
                  <a:lumMod val="75000"/>
                </a:schemeClr>
              </a:solidFill>
              <a:latin typeface="Inter Bold"/>
            </a:endParaRPr>
          </a:p>
          <a:p>
            <a:pPr>
              <a:lnSpc>
                <a:spcPts val="3324"/>
              </a:lnSpc>
            </a:pPr>
            <a:r>
              <a:rPr lang="pt-PT" sz="2499" b="1" spc="77" dirty="0">
                <a:solidFill>
                  <a:schemeClr val="tx2">
                    <a:lumMod val="75000"/>
                  </a:schemeClr>
                </a:solidFill>
                <a:latin typeface="Inter Bold"/>
              </a:rPr>
              <a:t>	      </a:t>
            </a:r>
            <a:r>
              <a:rPr lang="pt-PT" sz="2499" b="1" spc="77" dirty="0" err="1">
                <a:solidFill>
                  <a:schemeClr val="tx2">
                    <a:lumMod val="75000"/>
                  </a:schemeClr>
                </a:solidFill>
                <a:latin typeface="Inter Bold"/>
              </a:rPr>
              <a:t>Ciberdemocracia</a:t>
            </a:r>
            <a:endParaRPr lang="pt-PT" sz="2499" b="1" spc="77" dirty="0">
              <a:solidFill>
                <a:schemeClr val="tx2">
                  <a:lumMod val="75000"/>
                </a:schemeClr>
              </a:solidFill>
              <a:latin typeface="Inter Bold"/>
            </a:endParaRPr>
          </a:p>
          <a:p>
            <a:pPr>
              <a:lnSpc>
                <a:spcPts val="3324"/>
              </a:lnSpc>
            </a:pPr>
            <a:r>
              <a:rPr lang="pt-PT" sz="2499" b="1" spc="77" dirty="0">
                <a:solidFill>
                  <a:schemeClr val="tx2">
                    <a:lumMod val="75000"/>
                  </a:schemeClr>
                </a:solidFill>
                <a:latin typeface="Inter Bold"/>
              </a:rPr>
              <a:t>	      </a:t>
            </a:r>
            <a:r>
              <a:rPr lang="pt-PT" sz="2499" b="1" spc="77" dirty="0" err="1">
                <a:solidFill>
                  <a:schemeClr val="tx2">
                    <a:lumMod val="75000"/>
                  </a:schemeClr>
                </a:solidFill>
                <a:latin typeface="Inter Bold"/>
              </a:rPr>
              <a:t>Cibergovernação</a:t>
            </a:r>
            <a:r>
              <a:rPr lang="en-US" sz="2499" b="1" spc="77" dirty="0">
                <a:solidFill>
                  <a:schemeClr val="tx2">
                    <a:lumMod val="75000"/>
                  </a:schemeClr>
                </a:solidFill>
                <a:latin typeface="Inter Bold"/>
              </a:rPr>
              <a:t> </a:t>
            </a:r>
          </a:p>
        </p:txBody>
      </p:sp>
      <p:sp>
        <p:nvSpPr>
          <p:cNvPr id="18" name="AutoShape 18"/>
          <p:cNvSpPr/>
          <p:nvPr/>
        </p:nvSpPr>
        <p:spPr>
          <a:xfrm flipV="1">
            <a:off x="1028700" y="1877568"/>
            <a:ext cx="10305180" cy="3810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070556"/>
            <a:ext cx="3621745" cy="537799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257" y="3314700"/>
            <a:ext cx="4143828" cy="574036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34" y="3724855"/>
            <a:ext cx="3765917" cy="55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5599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A6941-8FE3-5DD1-646F-080F6CAA8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51679B24-3C3A-2EAB-7723-BB403AE90232}"/>
              </a:ext>
            </a:extLst>
          </p:cNvPr>
          <p:cNvSpPr txBox="1"/>
          <p:nvPr/>
        </p:nvSpPr>
        <p:spPr>
          <a:xfrm>
            <a:off x="1028700" y="594232"/>
            <a:ext cx="595558" cy="128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2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D01CF5D2-25F3-9E9E-9F6A-69796E0A1AC4}"/>
              </a:ext>
            </a:extLst>
          </p:cNvPr>
          <p:cNvSpPr/>
          <p:nvPr/>
        </p:nvSpPr>
        <p:spPr>
          <a:xfrm>
            <a:off x="1028700" y="1875029"/>
            <a:ext cx="8574147" cy="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3027EB7-9FE7-628A-F4F7-94B40083DA08}"/>
              </a:ext>
            </a:extLst>
          </p:cNvPr>
          <p:cNvSpPr txBox="1"/>
          <p:nvPr/>
        </p:nvSpPr>
        <p:spPr>
          <a:xfrm>
            <a:off x="2133600" y="876300"/>
            <a:ext cx="11680917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0"/>
              </a:lnSpc>
            </a:pPr>
            <a:r>
              <a:rPr lang="pt-PT" sz="3200" b="1" spc="307" dirty="0">
                <a:solidFill>
                  <a:srgbClr val="193043"/>
                </a:solidFill>
                <a:latin typeface="Inter Bold"/>
              </a:rPr>
              <a:t>Ambiente tecnológico, Estado de direito e governação do sistema judicial</a:t>
            </a:r>
            <a:endParaRPr lang="en-US" sz="3200" b="1" spc="307" dirty="0">
              <a:solidFill>
                <a:srgbClr val="193043"/>
              </a:solidFill>
              <a:latin typeface="Inter Bold"/>
            </a:endParaRPr>
          </a:p>
          <a:p>
            <a:pPr>
              <a:lnSpc>
                <a:spcPts val="3680"/>
              </a:lnSpc>
            </a:pPr>
            <a:endParaRPr lang="en-US" sz="3200" spc="307" dirty="0">
              <a:solidFill>
                <a:srgbClr val="193043"/>
              </a:solidFill>
              <a:latin typeface="Inter Bold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C9FC095-036A-6F60-1331-348353E13259}"/>
              </a:ext>
            </a:extLst>
          </p:cNvPr>
          <p:cNvSpPr/>
          <p:nvPr/>
        </p:nvSpPr>
        <p:spPr>
          <a:xfrm>
            <a:off x="1175358" y="2528013"/>
            <a:ext cx="16350642" cy="678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tx2">
                    <a:lumMod val="75000"/>
                  </a:schemeClr>
                </a:solidFill>
                <a:latin typeface="Inter Bold"/>
              </a:rPr>
              <a:t>				</a:t>
            </a:r>
            <a:r>
              <a:rPr lang="pt-PT" sz="2800" b="1" kern="100" dirty="0">
                <a:latin typeface="Inter Bold"/>
                <a:cs typeface="Times New Roman" panose="02020603050405020304" pitchFamily="18" charset="0"/>
              </a:rPr>
              <a:t>Incidências no Estado de Direito e na Governação</a:t>
            </a:r>
          </a:p>
          <a:p>
            <a:endParaRPr lang="pt-PT" sz="2400" b="1" dirty="0">
              <a:solidFill>
                <a:schemeClr val="tx2">
                  <a:lumMod val="75000"/>
                </a:schemeClr>
              </a:solidFill>
              <a:latin typeface="Inter Bold"/>
            </a:endParaRPr>
          </a:p>
          <a:p>
            <a:pPr>
              <a:spcAft>
                <a:spcPts val="800"/>
              </a:spcAft>
            </a:pPr>
            <a:r>
              <a:rPr lang="pt-PT" sz="2400" b="1" kern="100" dirty="0">
                <a:latin typeface="Inter Bold"/>
                <a:cs typeface="Times New Roman" panose="02020603050405020304" pitchFamily="18" charset="0"/>
              </a:rPr>
              <a:t>A digitalização impõe uma reconceptualização de princípios basilares, como a independência judicial e a </a:t>
            </a:r>
            <a:r>
              <a:rPr lang="pt-PT" sz="2400" b="1" kern="100" dirty="0" err="1">
                <a:latin typeface="Inter Bold"/>
                <a:cs typeface="Times New Roman" panose="02020603050405020304" pitchFamily="18" charset="0"/>
              </a:rPr>
              <a:t>accountability</a:t>
            </a:r>
            <a:r>
              <a:rPr lang="pt-PT" sz="2400" b="1" kern="100" dirty="0">
                <a:latin typeface="Inter Bold"/>
                <a:cs typeface="Times New Roman" panose="02020603050405020304" pitchFamily="18" charset="0"/>
              </a:rPr>
              <a:t> (responsabilização e transparência)</a:t>
            </a:r>
          </a:p>
          <a:p>
            <a:pPr>
              <a:spcAft>
                <a:spcPts val="800"/>
              </a:spcAft>
            </a:pPr>
            <a:endParaRPr lang="pt-PT" sz="2400" b="1" kern="100" dirty="0">
              <a:latin typeface="Inter Bold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PT" sz="2400" kern="100" dirty="0">
                <a:latin typeface="Inter Bold"/>
                <a:cs typeface="Times New Roman" panose="02020603050405020304" pitchFamily="18" charset="0"/>
              </a:rPr>
              <a:t>●	Soberania Tecnológica: A dependência de </a:t>
            </a:r>
            <a:r>
              <a:rPr lang="pt-PT" sz="2400" i="1" kern="100" dirty="0" err="1">
                <a:latin typeface="Inter Bold"/>
                <a:cs typeface="Times New Roman" panose="02020603050405020304" pitchFamily="18" charset="0"/>
              </a:rPr>
              <a:t>legaltechs</a:t>
            </a:r>
            <a:r>
              <a:rPr lang="pt-PT" sz="2400" kern="100" dirty="0">
                <a:latin typeface="Inter Bold"/>
                <a:cs typeface="Times New Roman" panose="02020603050405020304" pitchFamily="18" charset="0"/>
              </a:rPr>
              <a:t> privadas ou infraestruturas externas acarreta riscos de opacidade e segurança. A estratégia preconizada exige infraestruturas soberanas (ex: nuvens digitais nacionais) para garantir que o Estado mantenha o controlo efetivo sobre a jurisdição e os dados.</a:t>
            </a:r>
          </a:p>
          <a:p>
            <a:pPr>
              <a:spcAft>
                <a:spcPts val="800"/>
              </a:spcAft>
            </a:pPr>
            <a:endParaRPr lang="pt-PT" sz="2400" kern="100" dirty="0">
              <a:latin typeface="Inter Bold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PT" sz="2400" kern="100" dirty="0">
                <a:latin typeface="Inter Bold"/>
                <a:cs typeface="Times New Roman" panose="02020603050405020304" pitchFamily="18" charset="0"/>
              </a:rPr>
              <a:t>●	Risco da "Caixa Negra" (Opacidade): A natureza dos algoritmos de </a:t>
            </a:r>
            <a:r>
              <a:rPr lang="pt-PT" sz="2400" kern="100" dirty="0" err="1">
                <a:latin typeface="Inter Bold"/>
                <a:cs typeface="Times New Roman" panose="02020603050405020304" pitchFamily="18" charset="0"/>
              </a:rPr>
              <a:t>Deep</a:t>
            </a:r>
            <a:r>
              <a:rPr lang="pt-PT" sz="2400" kern="100" dirty="0">
                <a:latin typeface="Inter Bold"/>
                <a:cs typeface="Times New Roman" panose="02020603050405020304" pitchFamily="18" charset="0"/>
              </a:rPr>
              <a:t> </a:t>
            </a:r>
            <a:r>
              <a:rPr lang="pt-PT" sz="2400" kern="100" dirty="0" err="1">
                <a:latin typeface="Inter Bold"/>
                <a:cs typeface="Times New Roman" panose="02020603050405020304" pitchFamily="18" charset="0"/>
              </a:rPr>
              <a:t>Learning</a:t>
            </a:r>
            <a:r>
              <a:rPr lang="pt-PT" sz="2400" kern="100" dirty="0">
                <a:latin typeface="Inter Bold"/>
                <a:cs typeface="Times New Roman" panose="02020603050405020304" pitchFamily="18" charset="0"/>
              </a:rPr>
              <a:t> (autónomos e opacos) dificulta a explicação do </a:t>
            </a:r>
            <a:r>
              <a:rPr lang="pt-PT" sz="2400" kern="100" dirty="0" err="1">
                <a:latin typeface="Inter Bold"/>
                <a:cs typeface="Times New Roman" panose="02020603050405020304" pitchFamily="18" charset="0"/>
              </a:rPr>
              <a:t>iter</a:t>
            </a:r>
            <a:r>
              <a:rPr lang="pt-PT" sz="2400" kern="100" dirty="0">
                <a:latin typeface="Inter Bold"/>
                <a:cs typeface="Times New Roman" panose="02020603050405020304" pitchFamily="18" charset="0"/>
              </a:rPr>
              <a:t> lógico da decisão. Isto colide diretamente com o dever constitucional de fundamentação das decisões, essencial para o controlo democrático e o direito ao recurso.</a:t>
            </a:r>
          </a:p>
          <a:p>
            <a:pPr>
              <a:spcAft>
                <a:spcPts val="800"/>
              </a:spcAft>
            </a:pPr>
            <a:endParaRPr lang="pt-PT" sz="2400" kern="100" dirty="0">
              <a:latin typeface="Inter Bold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PT" sz="2400" kern="100" dirty="0">
                <a:latin typeface="Inter Bold"/>
                <a:cs typeface="Times New Roman" panose="02020603050405020304" pitchFamily="18" charset="0"/>
              </a:rPr>
              <a:t>●	</a:t>
            </a:r>
            <a:r>
              <a:rPr lang="pt-PT" sz="2400" kern="100" dirty="0" err="1">
                <a:latin typeface="Inter Bold"/>
                <a:cs typeface="Times New Roman" panose="02020603050405020304" pitchFamily="18" charset="0"/>
              </a:rPr>
              <a:t>Accountability</a:t>
            </a:r>
            <a:r>
              <a:rPr lang="pt-PT" sz="2400" kern="100" dirty="0">
                <a:latin typeface="Inter Bold"/>
                <a:cs typeface="Times New Roman" panose="02020603050405020304" pitchFamily="18" charset="0"/>
              </a:rPr>
              <a:t>: A governação exige novos mecanismos de regulação e avaliação contínua (</a:t>
            </a:r>
            <a:r>
              <a:rPr lang="pt-PT" sz="2400" kern="100" dirty="0" err="1">
                <a:latin typeface="Inter Bold"/>
                <a:cs typeface="Times New Roman" panose="02020603050405020304" pitchFamily="18" charset="0"/>
              </a:rPr>
              <a:t>ex-ante</a:t>
            </a:r>
            <a:r>
              <a:rPr lang="pt-PT" sz="2400" kern="100" dirty="0">
                <a:latin typeface="Inter Bold"/>
                <a:cs typeface="Times New Roman" panose="02020603050405020304" pitchFamily="18" charset="0"/>
              </a:rPr>
              <a:t> e </a:t>
            </a:r>
            <a:r>
              <a:rPr lang="pt-PT" sz="2400" kern="100" dirty="0" err="1">
                <a:latin typeface="Inter Bold"/>
                <a:cs typeface="Times New Roman" panose="02020603050405020304" pitchFamily="18" charset="0"/>
              </a:rPr>
              <a:t>ex-post</a:t>
            </a:r>
            <a:r>
              <a:rPr lang="pt-PT" sz="2400" kern="100" dirty="0">
                <a:latin typeface="Inter Bold"/>
                <a:cs typeface="Times New Roman" panose="02020603050405020304" pitchFamily="18" charset="0"/>
              </a:rPr>
              <a:t>) para mitigar riscos sistémicos e garantir que a automação não subverta os valores humanistas da justiça.</a:t>
            </a:r>
          </a:p>
          <a:p>
            <a:endParaRPr lang="pt-PT" sz="2400" b="1" dirty="0">
              <a:solidFill>
                <a:schemeClr val="tx2">
                  <a:lumMod val="75000"/>
                </a:schemeClr>
              </a:solidFill>
              <a:latin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1823060484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13460" y="166205"/>
            <a:ext cx="595558" cy="128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2</a:t>
            </a:r>
          </a:p>
        </p:txBody>
      </p:sp>
      <p:sp>
        <p:nvSpPr>
          <p:cNvPr id="4" name="AutoShape 4"/>
          <p:cNvSpPr/>
          <p:nvPr/>
        </p:nvSpPr>
        <p:spPr>
          <a:xfrm>
            <a:off x="1609018" y="1257300"/>
            <a:ext cx="8574147" cy="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5" name="TextBox 5"/>
          <p:cNvSpPr txBox="1"/>
          <p:nvPr/>
        </p:nvSpPr>
        <p:spPr>
          <a:xfrm>
            <a:off x="2057400" y="237548"/>
            <a:ext cx="11680917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0"/>
              </a:lnSpc>
            </a:pPr>
            <a:r>
              <a:rPr lang="pt-PT" sz="3200" b="1" spc="307" dirty="0">
                <a:solidFill>
                  <a:srgbClr val="193043"/>
                </a:solidFill>
                <a:latin typeface="Inter Bold"/>
              </a:rPr>
              <a:t>Ambiente tecnológico, Estado de direito e governação do sistema judicial</a:t>
            </a:r>
            <a:endParaRPr lang="en-US" sz="3200" b="1" spc="307" dirty="0">
              <a:solidFill>
                <a:srgbClr val="193043"/>
              </a:solidFill>
              <a:latin typeface="Inter Bold"/>
            </a:endParaRPr>
          </a:p>
          <a:p>
            <a:pPr>
              <a:lnSpc>
                <a:spcPts val="3680"/>
              </a:lnSpc>
            </a:pPr>
            <a:endParaRPr lang="en-US" sz="3200" spc="307" dirty="0">
              <a:solidFill>
                <a:srgbClr val="193043"/>
              </a:solidFill>
              <a:latin typeface="Inter Bold"/>
            </a:endParaRPr>
          </a:p>
        </p:txBody>
      </p:sp>
      <p:pic>
        <p:nvPicPr>
          <p:cNvPr id="6" name="Imagem 5" descr="Uma imagem com texto, captura de ecrã, mapa, software">
            <a:extLst>
              <a:ext uri="{FF2B5EF4-FFF2-40B4-BE49-F238E27FC236}">
                <a16:creationId xmlns:a16="http://schemas.microsoft.com/office/drawing/2014/main" id="{C7D22A93-6CA0-3E20-8A93-3970FF624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94" y="1447001"/>
            <a:ext cx="9959926" cy="9275395"/>
          </a:xfrm>
          <a:prstGeom prst="rect">
            <a:avLst/>
          </a:prstGeom>
        </p:spPr>
      </p:pic>
      <p:sp>
        <p:nvSpPr>
          <p:cNvPr id="7" name="Trapézio 6">
            <a:extLst>
              <a:ext uri="{FF2B5EF4-FFF2-40B4-BE49-F238E27FC236}">
                <a16:creationId xmlns:a16="http://schemas.microsoft.com/office/drawing/2014/main" id="{382B22A4-497E-30F8-5152-1D07E9CDF7D8}"/>
              </a:ext>
            </a:extLst>
          </p:cNvPr>
          <p:cNvSpPr/>
          <p:nvPr/>
        </p:nvSpPr>
        <p:spPr>
          <a:xfrm>
            <a:off x="13030200" y="576766"/>
            <a:ext cx="3810000" cy="9133468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2">
                    <a:lumMod val="75000"/>
                  </a:schemeClr>
                </a:solidFill>
                <a:latin typeface="Inter Bold"/>
              </a:rPr>
              <a:t>. União Europeia TJUE </a:t>
            </a:r>
          </a:p>
          <a:p>
            <a:pPr algn="ctr"/>
            <a:r>
              <a:rPr lang="pt-PT" sz="2400" b="1" dirty="0">
                <a:solidFill>
                  <a:schemeClr val="tx2">
                    <a:lumMod val="75000"/>
                  </a:schemeClr>
                </a:solidFill>
                <a:latin typeface="Inter Bold"/>
              </a:rPr>
              <a:t>Estratégia regulatória e judicial </a:t>
            </a:r>
          </a:p>
          <a:p>
            <a:pPr algn="ctr"/>
            <a:r>
              <a:rPr lang="pt-PT" sz="2400" b="1" dirty="0">
                <a:solidFill>
                  <a:schemeClr val="tx2">
                    <a:lumMod val="75000"/>
                  </a:schemeClr>
                </a:solidFill>
                <a:latin typeface="Inter Bold"/>
              </a:rPr>
              <a:t>. Conselho da Europa – CEPEJ Rede </a:t>
            </a:r>
            <a:r>
              <a:rPr lang="pt-PT" sz="2400" b="1" dirty="0" err="1">
                <a:solidFill>
                  <a:schemeClr val="tx2">
                    <a:lumMod val="75000"/>
                  </a:schemeClr>
                </a:solidFill>
                <a:latin typeface="Inter Bold"/>
              </a:rPr>
              <a:t>Cyberjustiça</a:t>
            </a:r>
            <a:endParaRPr lang="pt-PT" sz="2400" b="1" dirty="0">
              <a:solidFill>
                <a:schemeClr val="tx2">
                  <a:lumMod val="75000"/>
                </a:schemeClr>
              </a:solidFill>
              <a:latin typeface="Inter Bold"/>
            </a:endParaRPr>
          </a:p>
          <a:p>
            <a:pPr algn="ctr"/>
            <a:r>
              <a:rPr lang="pt-PT" sz="2400" b="1" dirty="0">
                <a:solidFill>
                  <a:schemeClr val="tx2">
                    <a:lumMod val="75000"/>
                  </a:schemeClr>
                </a:solidFill>
                <a:latin typeface="Inter Bold"/>
              </a:rPr>
              <a:t>. IGSG CNR Itália</a:t>
            </a:r>
          </a:p>
          <a:p>
            <a:pPr algn="ctr"/>
            <a:r>
              <a:rPr lang="pt-PT" sz="2400" b="1" dirty="0">
                <a:solidFill>
                  <a:schemeClr val="tx2">
                    <a:lumMod val="75000"/>
                  </a:schemeClr>
                </a:solidFill>
                <a:latin typeface="Inter Bold"/>
              </a:rPr>
              <a:t>. </a:t>
            </a:r>
            <a:r>
              <a:rPr lang="pt-PT" sz="2400" b="1" dirty="0" err="1">
                <a:solidFill>
                  <a:schemeClr val="tx2">
                    <a:lumMod val="75000"/>
                  </a:schemeClr>
                </a:solidFill>
                <a:latin typeface="Inter Bold"/>
              </a:rPr>
              <a:t>Citius</a:t>
            </a:r>
            <a:r>
              <a:rPr lang="pt-PT" sz="2400" b="1" dirty="0">
                <a:solidFill>
                  <a:schemeClr val="tx2">
                    <a:lumMod val="75000"/>
                  </a:schemeClr>
                </a:solidFill>
                <a:latin typeface="Inter Bold"/>
              </a:rPr>
              <a:t>/</a:t>
            </a:r>
            <a:r>
              <a:rPr lang="pt-PT" sz="2400" b="1" dirty="0" err="1">
                <a:solidFill>
                  <a:schemeClr val="tx2">
                    <a:lumMod val="75000"/>
                  </a:schemeClr>
                </a:solidFill>
                <a:latin typeface="Inter Bold"/>
              </a:rPr>
              <a:t>Sitaf</a:t>
            </a:r>
            <a:r>
              <a:rPr lang="pt-PT" sz="2400" b="1" dirty="0">
                <a:solidFill>
                  <a:schemeClr val="tx2">
                    <a:lumMod val="75000"/>
                  </a:schemeClr>
                </a:solidFill>
                <a:latin typeface="Inter Bold"/>
              </a:rPr>
              <a:t> /</a:t>
            </a:r>
            <a:r>
              <a:rPr lang="pt-PT" sz="2400" b="1" dirty="0" err="1">
                <a:solidFill>
                  <a:schemeClr val="tx2">
                    <a:lumMod val="75000"/>
                  </a:schemeClr>
                </a:solidFill>
                <a:latin typeface="Inter Bold"/>
              </a:rPr>
              <a:t>Magistratus</a:t>
            </a:r>
            <a:r>
              <a:rPr lang="pt-PT" sz="2400" b="1" dirty="0">
                <a:solidFill>
                  <a:schemeClr val="tx2">
                    <a:lumMod val="75000"/>
                  </a:schemeClr>
                </a:solidFill>
                <a:latin typeface="Inter Bold"/>
              </a:rPr>
              <a:t> GATEP CSM  Portugal</a:t>
            </a:r>
          </a:p>
        </p:txBody>
      </p:sp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8" b="8"/>
          <a:stretch>
            <a:fillRect/>
          </a:stretch>
        </p:blipFill>
        <p:spPr>
          <a:xfrm>
            <a:off x="12886435" y="0"/>
            <a:ext cx="5401565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4043" r="24043"/>
          <a:stretch>
            <a:fillRect/>
          </a:stretch>
        </p:blipFill>
        <p:spPr>
          <a:xfrm>
            <a:off x="12886435" y="0"/>
            <a:ext cx="5401565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594232"/>
            <a:ext cx="595558" cy="1251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3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14729" y="846349"/>
            <a:ext cx="8234586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80"/>
              </a:lnSpc>
            </a:pPr>
            <a:r>
              <a:rPr lang="pt-PT" sz="3200" b="1" spc="307" dirty="0">
                <a:solidFill>
                  <a:srgbClr val="193043"/>
                </a:solidFill>
                <a:latin typeface="Inter Bold"/>
              </a:rPr>
              <a:t>Administração dos tribunais e processo tecnológico</a:t>
            </a:r>
            <a:endParaRPr lang="en-US" sz="3200" b="1" spc="307" dirty="0">
              <a:solidFill>
                <a:srgbClr val="193043"/>
              </a:solidFill>
              <a:latin typeface="Inter Bold"/>
            </a:endParaRPr>
          </a:p>
        </p:txBody>
      </p:sp>
      <p:sp>
        <p:nvSpPr>
          <p:cNvPr id="18" name="AutoShape 18"/>
          <p:cNvSpPr/>
          <p:nvPr/>
        </p:nvSpPr>
        <p:spPr>
          <a:xfrm flipV="1">
            <a:off x="1028700" y="1877568"/>
            <a:ext cx="10305180" cy="3810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pic>
        <p:nvPicPr>
          <p:cNvPr id="7" name="Imagem 6" descr="Uma imagem com captura de ecrã, texto, file, Tipo de letra">
            <a:extLst>
              <a:ext uri="{FF2B5EF4-FFF2-40B4-BE49-F238E27FC236}">
                <a16:creationId xmlns:a16="http://schemas.microsoft.com/office/drawing/2014/main" id="{C1B4E4C8-F90E-677A-587E-A1B244608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24300"/>
            <a:ext cx="11963400" cy="392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26960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94434" y="1009650"/>
            <a:ext cx="5826834" cy="85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2"/>
              </a:lnSpc>
            </a:pPr>
            <a:r>
              <a:rPr lang="en-US" sz="5400" spc="577">
                <a:solidFill>
                  <a:srgbClr val="FFFFFF"/>
                </a:solidFill>
                <a:latin typeface="Muli Black"/>
              </a:rPr>
              <a:t>OUR TEAM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94232"/>
            <a:ext cx="595558" cy="128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3</a:t>
            </a:r>
          </a:p>
        </p:txBody>
      </p:sp>
      <p:sp>
        <p:nvSpPr>
          <p:cNvPr id="6" name="AutoShape 6"/>
          <p:cNvSpPr/>
          <p:nvPr/>
        </p:nvSpPr>
        <p:spPr>
          <a:xfrm>
            <a:off x="1028700" y="1875029"/>
            <a:ext cx="11899723" cy="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8" name="TextBox 8"/>
          <p:cNvSpPr txBox="1"/>
          <p:nvPr/>
        </p:nvSpPr>
        <p:spPr>
          <a:xfrm>
            <a:off x="1882683" y="1167928"/>
            <a:ext cx="1205985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0"/>
              </a:lnSpc>
            </a:pPr>
            <a:r>
              <a:rPr lang="pt-PT" sz="3200" b="1" spc="307" dirty="0">
                <a:solidFill>
                  <a:srgbClr val="193043"/>
                </a:solidFill>
                <a:latin typeface="Inter Bold"/>
              </a:rPr>
              <a:t>Administração dos tribunais e processo tecnológico</a:t>
            </a:r>
            <a:endParaRPr lang="en-US" sz="3200" b="1" spc="307" dirty="0">
              <a:solidFill>
                <a:srgbClr val="193043"/>
              </a:solidFill>
              <a:latin typeface="Inter Bold"/>
            </a:endParaRPr>
          </a:p>
          <a:p>
            <a:pPr>
              <a:lnSpc>
                <a:spcPts val="3680"/>
              </a:lnSpc>
            </a:pPr>
            <a:endParaRPr lang="en-US" sz="3200" spc="307" dirty="0">
              <a:solidFill>
                <a:srgbClr val="193043"/>
              </a:solidFill>
              <a:latin typeface="Inter Bold"/>
            </a:endParaRPr>
          </a:p>
        </p:txBody>
      </p:sp>
      <p:pic>
        <p:nvPicPr>
          <p:cNvPr id="7" name="Imagem 6" descr="Uma imagem com captura de ecrã&#10;&#10;Os conteúdos gerados por IA poderão estar incorretos.">
            <a:extLst>
              <a:ext uri="{FF2B5EF4-FFF2-40B4-BE49-F238E27FC236}">
                <a16:creationId xmlns:a16="http://schemas.microsoft.com/office/drawing/2014/main" id="{71F94670-C6DF-A827-FD32-45AE62276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18672"/>
            <a:ext cx="10629900" cy="797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09507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BE0C3-3949-9D17-3841-094A5E434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0B08AC84-D983-3A76-4C72-92FB72CA9197}"/>
              </a:ext>
            </a:extLst>
          </p:cNvPr>
          <p:cNvSpPr txBox="1"/>
          <p:nvPr/>
        </p:nvSpPr>
        <p:spPr>
          <a:xfrm>
            <a:off x="1736581" y="779210"/>
            <a:ext cx="5826834" cy="85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2"/>
              </a:lnSpc>
            </a:pPr>
            <a:r>
              <a:rPr lang="en-US" sz="5400" spc="577">
                <a:solidFill>
                  <a:srgbClr val="FFFFFF"/>
                </a:solidFill>
                <a:latin typeface="Muli Black"/>
              </a:rPr>
              <a:t>OUR TEAM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A16D1AF-D4E5-330B-C56A-07B8AAF2A70F}"/>
              </a:ext>
            </a:extLst>
          </p:cNvPr>
          <p:cNvSpPr txBox="1"/>
          <p:nvPr/>
        </p:nvSpPr>
        <p:spPr>
          <a:xfrm>
            <a:off x="1028700" y="49587"/>
            <a:ext cx="595558" cy="128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3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38FEDD9-B90F-9FAA-0BF9-0E7BBA4C6E42}"/>
              </a:ext>
            </a:extLst>
          </p:cNvPr>
          <p:cNvSpPr/>
          <p:nvPr/>
        </p:nvSpPr>
        <p:spPr>
          <a:xfrm>
            <a:off x="1903751" y="1084014"/>
            <a:ext cx="11899723" cy="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1E92339-3972-F9CC-F895-441C1E8108FB}"/>
              </a:ext>
            </a:extLst>
          </p:cNvPr>
          <p:cNvSpPr txBox="1"/>
          <p:nvPr/>
        </p:nvSpPr>
        <p:spPr>
          <a:xfrm>
            <a:off x="1927197" y="215496"/>
            <a:ext cx="1205985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0"/>
              </a:lnSpc>
            </a:pPr>
            <a:r>
              <a:rPr lang="pt-PT" sz="3200" b="1" spc="307" dirty="0">
                <a:solidFill>
                  <a:srgbClr val="193043"/>
                </a:solidFill>
                <a:latin typeface="Inter Bold"/>
              </a:rPr>
              <a:t>Administração dos tribunais e processo tecnológico</a:t>
            </a:r>
            <a:endParaRPr lang="en-US" sz="3200" b="1" spc="307" dirty="0">
              <a:solidFill>
                <a:srgbClr val="193043"/>
              </a:solidFill>
              <a:latin typeface="Inter Bold"/>
            </a:endParaRPr>
          </a:p>
          <a:p>
            <a:pPr>
              <a:lnSpc>
                <a:spcPts val="3680"/>
              </a:lnSpc>
            </a:pPr>
            <a:endParaRPr lang="en-US" sz="3200" spc="307" dirty="0">
              <a:solidFill>
                <a:srgbClr val="193043"/>
              </a:solidFill>
              <a:latin typeface="Inter Bold"/>
            </a:endParaRPr>
          </a:p>
        </p:txBody>
      </p:sp>
      <p:pic>
        <p:nvPicPr>
          <p:cNvPr id="7" name="Imagem 6" descr="Uma imagem com captura de ecrã, file&#10;&#10;Os conteúdos gerados por IA poderão estar incorretos.">
            <a:extLst>
              <a:ext uri="{FF2B5EF4-FFF2-40B4-BE49-F238E27FC236}">
                <a16:creationId xmlns:a16="http://schemas.microsoft.com/office/drawing/2014/main" id="{7BB56BED-3892-9E95-10B5-4E4B495CF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164474"/>
            <a:ext cx="11713920" cy="87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19001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CAA4C-54F4-3141-2974-F5D2E9811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B4A41F2-CB2D-B3A9-7B88-0CC7AEF2B701}"/>
              </a:ext>
            </a:extLst>
          </p:cNvPr>
          <p:cNvSpPr txBox="1"/>
          <p:nvPr/>
        </p:nvSpPr>
        <p:spPr>
          <a:xfrm>
            <a:off x="1736581" y="779210"/>
            <a:ext cx="5826834" cy="85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2"/>
              </a:lnSpc>
            </a:pPr>
            <a:r>
              <a:rPr lang="en-US" sz="5400" spc="577">
                <a:solidFill>
                  <a:srgbClr val="FFFFFF"/>
                </a:solidFill>
                <a:latin typeface="Muli Black"/>
              </a:rPr>
              <a:t>OUR TEAM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BF6823E-92AC-913E-6767-612A3F72DB78}"/>
              </a:ext>
            </a:extLst>
          </p:cNvPr>
          <p:cNvSpPr txBox="1"/>
          <p:nvPr/>
        </p:nvSpPr>
        <p:spPr>
          <a:xfrm>
            <a:off x="1028700" y="49587"/>
            <a:ext cx="595558" cy="128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3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79465C8-EFA1-C569-84F7-374DF413D702}"/>
              </a:ext>
            </a:extLst>
          </p:cNvPr>
          <p:cNvSpPr/>
          <p:nvPr/>
        </p:nvSpPr>
        <p:spPr>
          <a:xfrm>
            <a:off x="1903751" y="1084014"/>
            <a:ext cx="11899723" cy="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F8207BB-288C-686F-F4FC-6570127AE7ED}"/>
              </a:ext>
            </a:extLst>
          </p:cNvPr>
          <p:cNvSpPr txBox="1"/>
          <p:nvPr/>
        </p:nvSpPr>
        <p:spPr>
          <a:xfrm>
            <a:off x="1927197" y="215496"/>
            <a:ext cx="1205985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0"/>
              </a:lnSpc>
            </a:pPr>
            <a:r>
              <a:rPr lang="pt-PT" sz="3200" b="1" spc="307" dirty="0">
                <a:solidFill>
                  <a:srgbClr val="193043"/>
                </a:solidFill>
                <a:latin typeface="Inter Bold"/>
              </a:rPr>
              <a:t>Administração dos tribunais e processo tecnológico</a:t>
            </a:r>
            <a:endParaRPr lang="en-US" sz="3200" b="1" spc="307" dirty="0">
              <a:solidFill>
                <a:srgbClr val="193043"/>
              </a:solidFill>
              <a:latin typeface="Inter Bold"/>
            </a:endParaRPr>
          </a:p>
          <a:p>
            <a:pPr>
              <a:lnSpc>
                <a:spcPts val="3680"/>
              </a:lnSpc>
            </a:pPr>
            <a:endParaRPr lang="en-US" sz="3200" spc="307" dirty="0">
              <a:solidFill>
                <a:srgbClr val="193043"/>
              </a:solidFill>
              <a:latin typeface="Inter Bold"/>
            </a:endParaRPr>
          </a:p>
        </p:txBody>
      </p:sp>
      <p:pic>
        <p:nvPicPr>
          <p:cNvPr id="7" name="Imagem 6" descr="Uma imagem com captura de ecrã&#10;&#10;Os conteúdos gerados por IA poderão estar incorretos.">
            <a:extLst>
              <a:ext uri="{FF2B5EF4-FFF2-40B4-BE49-F238E27FC236}">
                <a16:creationId xmlns:a16="http://schemas.microsoft.com/office/drawing/2014/main" id="{A43F79CE-C1B0-9851-685E-419F787E7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110" y="1396419"/>
            <a:ext cx="14079759" cy="85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70033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0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texto, captura de ecrã, Tipo de letra">
            <a:extLst>
              <a:ext uri="{FF2B5EF4-FFF2-40B4-BE49-F238E27FC236}">
                <a16:creationId xmlns:a16="http://schemas.microsoft.com/office/drawing/2014/main" id="{A50C0788-926D-F49F-45E7-1544E207D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03" y="306180"/>
            <a:ext cx="4191049" cy="5904120"/>
          </a:xfrm>
          <a:prstGeom prst="rect">
            <a:avLst/>
          </a:prstGeom>
          <a:effectLst>
            <a:reflection stA="50000" endPos="49000" dist="50800" dir="5400000" sy="-100000" algn="bl" rotWithShape="0"/>
          </a:effectLst>
        </p:spPr>
      </p:pic>
      <p:sp>
        <p:nvSpPr>
          <p:cNvPr id="3" name="TextBox 3"/>
          <p:cNvSpPr txBox="1"/>
          <p:nvPr/>
        </p:nvSpPr>
        <p:spPr>
          <a:xfrm rot="-5400000">
            <a:off x="14474246" y="6082086"/>
            <a:ext cx="5904119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spc="982" dirty="0">
                <a:solidFill>
                  <a:srgbClr val="7D7FE3"/>
                </a:solidFill>
                <a:latin typeface="Bebas Neue"/>
              </a:rPr>
              <a:t>2025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35572" y="6210300"/>
            <a:ext cx="15976665" cy="211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pt-PT" sz="3999" b="1" spc="607" dirty="0">
                <a:solidFill>
                  <a:srgbClr val="FFFFFF"/>
                </a:solidFill>
                <a:latin typeface="Inter Thin Bold"/>
              </a:rPr>
              <a:t>A EXPERIÊNCIA PORTUGUESA E EUROPEIA DE ADMINISTRAÇÃO DA JUSTIÇA NO DIGITAL E NA IA. </a:t>
            </a:r>
          </a:p>
          <a:p>
            <a:pPr algn="ctr">
              <a:lnSpc>
                <a:spcPts val="5599"/>
              </a:lnSpc>
            </a:pPr>
            <a:r>
              <a:rPr lang="pt-PT" sz="3999" b="1" spc="607" dirty="0">
                <a:solidFill>
                  <a:srgbClr val="FFFFFF"/>
                </a:solidFill>
                <a:latin typeface="Inter Thin Bold"/>
              </a:rPr>
              <a:t>O CASO DA JUSTIÇA PENAL</a:t>
            </a:r>
            <a:endParaRPr lang="en-US" sz="3999" b="1" spc="607" dirty="0">
              <a:solidFill>
                <a:srgbClr val="FFFFFF"/>
              </a:solidFill>
              <a:latin typeface="Inter Thin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8045" y="8962289"/>
            <a:ext cx="7611910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spc="459">
                <a:solidFill>
                  <a:srgbClr val="FFFFFF"/>
                </a:solidFill>
                <a:latin typeface="Bebas Neue"/>
              </a:rPr>
              <a:t>NUNO COELHO</a:t>
            </a:r>
          </a:p>
        </p:txBody>
      </p:sp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8" b="8"/>
          <a:stretch>
            <a:fillRect/>
          </a:stretch>
        </p:blipFill>
        <p:spPr>
          <a:xfrm>
            <a:off x="12886435" y="0"/>
            <a:ext cx="5401565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4043" r="24043"/>
          <a:stretch>
            <a:fillRect/>
          </a:stretch>
        </p:blipFill>
        <p:spPr>
          <a:xfrm>
            <a:off x="11678099" y="0"/>
            <a:ext cx="6609901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594232"/>
            <a:ext cx="595558" cy="1251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4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14728" y="846349"/>
            <a:ext cx="9077991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80"/>
              </a:lnSpc>
            </a:pPr>
            <a:r>
              <a:rPr lang="pt-PT" sz="3200" b="1" spc="307" dirty="0">
                <a:solidFill>
                  <a:srgbClr val="193043"/>
                </a:solidFill>
                <a:latin typeface="Inter Bold"/>
              </a:rPr>
              <a:t>Decisão judicial. O espaço, também tecnológico, de realização jurisdicional</a:t>
            </a:r>
          </a:p>
          <a:p>
            <a:pPr algn="just">
              <a:lnSpc>
                <a:spcPts val="3680"/>
              </a:lnSpc>
            </a:pPr>
            <a:endParaRPr lang="en-US" sz="3200" b="1" spc="307" dirty="0">
              <a:solidFill>
                <a:srgbClr val="193043"/>
              </a:solidFill>
              <a:latin typeface="Inter Bold"/>
            </a:endParaRPr>
          </a:p>
        </p:txBody>
      </p:sp>
      <p:sp>
        <p:nvSpPr>
          <p:cNvPr id="18" name="AutoShape 18"/>
          <p:cNvSpPr/>
          <p:nvPr/>
        </p:nvSpPr>
        <p:spPr>
          <a:xfrm flipV="1">
            <a:off x="1028700" y="1877568"/>
            <a:ext cx="10305180" cy="3810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pic>
        <p:nvPicPr>
          <p:cNvPr id="9" name="Imagem 8" descr="Uma imagem com desenho, texto, esboço, ilustração&#10;&#10;Os conteúdos gerados por IA poderão estar incorretos.">
            <a:extLst>
              <a:ext uri="{FF2B5EF4-FFF2-40B4-BE49-F238E27FC236}">
                <a16:creationId xmlns:a16="http://schemas.microsoft.com/office/drawing/2014/main" id="{BFCDBD67-972E-97D8-C112-248AC9894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88" y="2209800"/>
            <a:ext cx="7848600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3639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DE3DA-376A-76D9-44AF-B232F3709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C318AEC-3D1C-A9C6-42FA-7D67DB53E0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" b="8"/>
          <a:stretch>
            <a:fillRect/>
          </a:stretch>
        </p:blipFill>
        <p:spPr>
          <a:xfrm flipH="1">
            <a:off x="18288000" y="0"/>
            <a:ext cx="45719" cy="10287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564DF33D-38F7-237E-5651-81B97C9CDFFE}"/>
              </a:ext>
            </a:extLst>
          </p:cNvPr>
          <p:cNvSpPr txBox="1"/>
          <p:nvPr/>
        </p:nvSpPr>
        <p:spPr>
          <a:xfrm>
            <a:off x="1028700" y="594232"/>
            <a:ext cx="595558" cy="1251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4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571FF09-5CAE-9BD2-9EBF-E13AA879D8D6}"/>
              </a:ext>
            </a:extLst>
          </p:cNvPr>
          <p:cNvSpPr txBox="1"/>
          <p:nvPr/>
        </p:nvSpPr>
        <p:spPr>
          <a:xfrm>
            <a:off x="1914728" y="846349"/>
            <a:ext cx="9077991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80"/>
              </a:lnSpc>
            </a:pPr>
            <a:r>
              <a:rPr lang="pt-PT" sz="3200" b="1" spc="307" dirty="0">
                <a:solidFill>
                  <a:srgbClr val="193043"/>
                </a:solidFill>
                <a:latin typeface="Inter Bold"/>
              </a:rPr>
              <a:t>Decisão judicial. O espaço, também tecnológico, de realização jurisdicional</a:t>
            </a:r>
          </a:p>
          <a:p>
            <a:pPr algn="just">
              <a:lnSpc>
                <a:spcPts val="3680"/>
              </a:lnSpc>
            </a:pPr>
            <a:endParaRPr lang="en-US" sz="3200" b="1" spc="307" dirty="0">
              <a:solidFill>
                <a:srgbClr val="193043"/>
              </a:solidFill>
              <a:latin typeface="Inter Bold"/>
            </a:endParaRP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164CC9CB-428B-B0D8-C876-1D38B586B110}"/>
              </a:ext>
            </a:extLst>
          </p:cNvPr>
          <p:cNvSpPr/>
          <p:nvPr/>
        </p:nvSpPr>
        <p:spPr>
          <a:xfrm flipV="1">
            <a:off x="1028700" y="1877568"/>
            <a:ext cx="10305180" cy="3810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F175D74-12CD-ED54-43C2-428063B8F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47" y="2552700"/>
            <a:ext cx="13355753" cy="71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1982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005B3-F157-CBEE-3C1E-800249EB2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4C9AF8-AD65-07FC-9825-00711590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" b="8"/>
          <a:stretch>
            <a:fillRect/>
          </a:stretch>
        </p:blipFill>
        <p:spPr>
          <a:xfrm flipH="1">
            <a:off x="18288000" y="0"/>
            <a:ext cx="45719" cy="10287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08C87C4E-72D0-1DD5-3A8A-2131F4D808C8}"/>
              </a:ext>
            </a:extLst>
          </p:cNvPr>
          <p:cNvSpPr txBox="1"/>
          <p:nvPr/>
        </p:nvSpPr>
        <p:spPr>
          <a:xfrm>
            <a:off x="1028700" y="594232"/>
            <a:ext cx="595558" cy="1251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4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D75BC77-DEF6-EEA2-9A7B-AE2A8F856C37}"/>
              </a:ext>
            </a:extLst>
          </p:cNvPr>
          <p:cNvSpPr txBox="1"/>
          <p:nvPr/>
        </p:nvSpPr>
        <p:spPr>
          <a:xfrm>
            <a:off x="1914728" y="846349"/>
            <a:ext cx="9077991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80"/>
              </a:lnSpc>
            </a:pPr>
            <a:r>
              <a:rPr lang="pt-PT" sz="3200" b="1" spc="307" dirty="0">
                <a:solidFill>
                  <a:srgbClr val="193043"/>
                </a:solidFill>
                <a:latin typeface="Inter Bold"/>
              </a:rPr>
              <a:t>Decisão judicial. O espaço, também tecnológico, de realização jurisdicional</a:t>
            </a:r>
          </a:p>
          <a:p>
            <a:pPr algn="just">
              <a:lnSpc>
                <a:spcPts val="3680"/>
              </a:lnSpc>
            </a:pPr>
            <a:endParaRPr lang="en-US" sz="3200" b="1" spc="307" dirty="0">
              <a:solidFill>
                <a:srgbClr val="193043"/>
              </a:solidFill>
              <a:latin typeface="Inter Bold"/>
            </a:endParaRP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E2C302C4-DCAE-BA36-EF5C-A1B2A91F789D}"/>
              </a:ext>
            </a:extLst>
          </p:cNvPr>
          <p:cNvSpPr/>
          <p:nvPr/>
        </p:nvSpPr>
        <p:spPr>
          <a:xfrm flipV="1">
            <a:off x="1028700" y="1877568"/>
            <a:ext cx="10305180" cy="3810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pic>
        <p:nvPicPr>
          <p:cNvPr id="9" name="Imagem 8" descr="Uma imagem com texto, póster, Capa de livro, design gráfico&#10;&#10;Os conteúdos gerados por IA poderão estar incorretos.">
            <a:extLst>
              <a:ext uri="{FF2B5EF4-FFF2-40B4-BE49-F238E27FC236}">
                <a16:creationId xmlns:a16="http://schemas.microsoft.com/office/drawing/2014/main" id="{5A6AAC93-E8A6-973C-88C8-4D31CCB0B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2" y="2476500"/>
            <a:ext cx="3970022" cy="6131218"/>
          </a:xfrm>
          <a:prstGeom prst="rect">
            <a:avLst/>
          </a:prstGeom>
        </p:spPr>
      </p:pic>
      <p:pic>
        <p:nvPicPr>
          <p:cNvPr id="11" name="Imagem 10" descr="Uma imagem com texto, póster&#10;&#10;Os conteúdos gerados por IA poderão estar incorretos.">
            <a:extLst>
              <a:ext uri="{FF2B5EF4-FFF2-40B4-BE49-F238E27FC236}">
                <a16:creationId xmlns:a16="http://schemas.microsoft.com/office/drawing/2014/main" id="{E8ED77A9-88B1-C659-67CF-585DDD2FB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52" y="2628900"/>
            <a:ext cx="3774129" cy="5978818"/>
          </a:xfrm>
          <a:prstGeom prst="rect">
            <a:avLst/>
          </a:prstGeom>
        </p:spPr>
      </p:pic>
      <p:pic>
        <p:nvPicPr>
          <p:cNvPr id="6" name="Imagem 5" descr="Uma imagem com desenho, Cara humana, Personagem de ficção, homem&#10;&#10;Os conteúdos gerados por IA poderão estar incorretos.">
            <a:extLst>
              <a:ext uri="{FF2B5EF4-FFF2-40B4-BE49-F238E27FC236}">
                <a16:creationId xmlns:a16="http://schemas.microsoft.com/office/drawing/2014/main" id="{A3874A72-D8E5-F4E1-AE72-36E5809F7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644" y="2164547"/>
            <a:ext cx="6352032" cy="635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96492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17584" y="-1"/>
            <a:ext cx="18338929" cy="10302106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662938" y="-4"/>
            <a:ext cx="17658404" cy="10302110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22800" y="0"/>
            <a:ext cx="5435061" cy="1030210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23812" y="-4"/>
            <a:ext cx="18350371" cy="10302113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6726501" y="-1292736"/>
            <a:ext cx="10292897" cy="1289678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993193">
            <a:off x="1780458" y="1633574"/>
            <a:ext cx="7451300" cy="7482585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2"/>
          <p:cNvSpPr txBox="1"/>
          <p:nvPr/>
        </p:nvSpPr>
        <p:spPr>
          <a:xfrm>
            <a:off x="6243850" y="1228476"/>
            <a:ext cx="10072049" cy="4768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spc="556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OBRIGADO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4" y="6735165"/>
            <a:ext cx="18326564" cy="356694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document&#10;&#10;AI-generated content may be incorrect.">
            <a:extLst>
              <a:ext uri="{FF2B5EF4-FFF2-40B4-BE49-F238E27FC236}">
                <a16:creationId xmlns:a16="http://schemas.microsoft.com/office/drawing/2014/main" id="{620EE53A-B534-55C6-8D4A-A16A6D553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70595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0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2329570" y="2507684"/>
            <a:ext cx="15569" cy="985247"/>
          </a:xfrm>
          <a:prstGeom prst="line">
            <a:avLst/>
          </a:prstGeom>
          <a:ln w="47625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3" name="TextBox 3"/>
          <p:cNvSpPr txBox="1"/>
          <p:nvPr/>
        </p:nvSpPr>
        <p:spPr>
          <a:xfrm>
            <a:off x="5257800" y="357713"/>
            <a:ext cx="9144000" cy="820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56"/>
              </a:lnSpc>
            </a:pPr>
            <a:r>
              <a:rPr lang="en-US" sz="5200" spc="556" dirty="0">
                <a:solidFill>
                  <a:srgbClr val="FFFFFF"/>
                </a:solidFill>
                <a:latin typeface="Muli Black"/>
              </a:rPr>
              <a:t>TÓPICOS DE ANÁLISE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0360" y="2171992"/>
            <a:ext cx="1023245" cy="132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199"/>
              </a:lnSpc>
            </a:pPr>
            <a:r>
              <a:rPr lang="en-US" sz="6000" spc="991" dirty="0">
                <a:solidFill>
                  <a:srgbClr val="FFFFFF"/>
                </a:solidFill>
                <a:latin typeface="Bebas Neue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48000" y="2676821"/>
            <a:ext cx="14529508" cy="646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pt-PT" sz="3200" spc="131" dirty="0">
                <a:solidFill>
                  <a:srgbClr val="FFFFFF"/>
                </a:solidFill>
                <a:latin typeface="Inter Thin Bold"/>
              </a:rPr>
              <a:t>Contexto e pressupostos epistemológicos</a:t>
            </a:r>
            <a:endParaRPr lang="en-US" sz="3200" spc="131" dirty="0">
              <a:solidFill>
                <a:srgbClr val="FFFFFF"/>
              </a:solidFill>
              <a:latin typeface="Inter Thin Bold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2337355" y="4158253"/>
            <a:ext cx="15568" cy="985247"/>
          </a:xfrm>
          <a:prstGeom prst="line">
            <a:avLst/>
          </a:prstGeom>
          <a:ln w="47625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7" name="TextBox 7"/>
          <p:cNvSpPr txBox="1"/>
          <p:nvPr/>
        </p:nvSpPr>
        <p:spPr>
          <a:xfrm>
            <a:off x="1060360" y="3822561"/>
            <a:ext cx="1023245" cy="132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199"/>
              </a:lnSpc>
            </a:pPr>
            <a:r>
              <a:rPr lang="en-US" sz="6000" spc="991" dirty="0">
                <a:solidFill>
                  <a:srgbClr val="FFFFFF"/>
                </a:solidFill>
                <a:latin typeface="Bebas Neue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02113" y="4300312"/>
            <a:ext cx="14529508" cy="66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200" spc="131" dirty="0" err="1">
                <a:solidFill>
                  <a:srgbClr val="FFFFFF"/>
                </a:solidFill>
                <a:latin typeface="Inter Thin Bold"/>
              </a:rPr>
              <a:t>Ambiente</a:t>
            </a:r>
            <a:r>
              <a:rPr lang="en-US" sz="3200" spc="131" dirty="0">
                <a:solidFill>
                  <a:srgbClr val="FFFFFF"/>
                </a:solidFill>
                <a:latin typeface="Inter Thin Bold"/>
              </a:rPr>
              <a:t> </a:t>
            </a:r>
            <a:r>
              <a:rPr lang="en-US" sz="3200" spc="131" dirty="0" err="1">
                <a:solidFill>
                  <a:srgbClr val="FFFFFF"/>
                </a:solidFill>
                <a:latin typeface="Inter Thin Bold"/>
              </a:rPr>
              <a:t>tecnológico</a:t>
            </a:r>
            <a:r>
              <a:rPr lang="en-US" sz="3200" spc="131" dirty="0">
                <a:solidFill>
                  <a:srgbClr val="FFFFFF"/>
                </a:solidFill>
                <a:latin typeface="Inter Thin Bold"/>
              </a:rPr>
              <a:t>, Estado de </a:t>
            </a:r>
            <a:r>
              <a:rPr lang="en-US" sz="3200" spc="131" dirty="0" err="1">
                <a:solidFill>
                  <a:srgbClr val="FFFFFF"/>
                </a:solidFill>
                <a:latin typeface="Inter Thin Bold"/>
              </a:rPr>
              <a:t>direito</a:t>
            </a:r>
            <a:r>
              <a:rPr lang="en-US" sz="3200" spc="131" dirty="0">
                <a:solidFill>
                  <a:srgbClr val="FFFFFF"/>
                </a:solidFill>
                <a:latin typeface="Inter Thin Bold"/>
              </a:rPr>
              <a:t> e </a:t>
            </a:r>
            <a:r>
              <a:rPr lang="en-US" sz="3200" spc="131" dirty="0" err="1">
                <a:solidFill>
                  <a:srgbClr val="FFFFFF"/>
                </a:solidFill>
                <a:latin typeface="Inter Thin Bold"/>
              </a:rPr>
              <a:t>governação</a:t>
            </a:r>
            <a:r>
              <a:rPr lang="en-US" sz="3200" spc="131" dirty="0">
                <a:solidFill>
                  <a:srgbClr val="FFFFFF"/>
                </a:solidFill>
                <a:latin typeface="Inter Thin Bold"/>
              </a:rPr>
              <a:t> do </a:t>
            </a:r>
            <a:r>
              <a:rPr lang="en-US" sz="3200" spc="131" dirty="0" err="1">
                <a:solidFill>
                  <a:srgbClr val="FFFFFF"/>
                </a:solidFill>
                <a:latin typeface="Inter Thin Bold"/>
              </a:rPr>
              <a:t>sistema</a:t>
            </a:r>
            <a:r>
              <a:rPr lang="en-US" sz="3200" spc="131" dirty="0">
                <a:solidFill>
                  <a:srgbClr val="FFFFFF"/>
                </a:solidFill>
                <a:latin typeface="Inter Thin Bold"/>
              </a:rPr>
              <a:t> judicial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2297380" y="5759757"/>
            <a:ext cx="0" cy="985246"/>
          </a:xfrm>
          <a:prstGeom prst="line">
            <a:avLst/>
          </a:prstGeom>
          <a:ln w="47625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0" name="TextBox 10"/>
          <p:cNvSpPr txBox="1"/>
          <p:nvPr/>
        </p:nvSpPr>
        <p:spPr>
          <a:xfrm>
            <a:off x="983052" y="5424064"/>
            <a:ext cx="1023245" cy="132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199"/>
              </a:lnSpc>
            </a:pPr>
            <a:r>
              <a:rPr lang="en-US" sz="6000" spc="991" dirty="0">
                <a:solidFill>
                  <a:srgbClr val="FFFFFF"/>
                </a:solidFill>
                <a:latin typeface="Bebas Neue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80342" y="5862729"/>
            <a:ext cx="14529508" cy="646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pt-PT" sz="3200" spc="131" dirty="0">
                <a:solidFill>
                  <a:srgbClr val="FFFFFF"/>
                </a:solidFill>
                <a:latin typeface="Inter Thin Bold"/>
              </a:rPr>
              <a:t>Administração dos tribunais e processo tecnológico</a:t>
            </a:r>
            <a:endParaRPr lang="en-US" sz="3200" spc="131" dirty="0">
              <a:solidFill>
                <a:srgbClr val="FFFFFF"/>
              </a:solidFill>
              <a:latin typeface="Inter Thin Bold"/>
            </a:endParaRPr>
          </a:p>
        </p:txBody>
      </p:sp>
      <p:sp>
        <p:nvSpPr>
          <p:cNvPr id="12" name="AutoShape 12"/>
          <p:cNvSpPr/>
          <p:nvPr/>
        </p:nvSpPr>
        <p:spPr>
          <a:xfrm flipH="1" flipV="1">
            <a:off x="2318143" y="7347240"/>
            <a:ext cx="1" cy="1039261"/>
          </a:xfrm>
          <a:prstGeom prst="line">
            <a:avLst/>
          </a:prstGeom>
          <a:ln w="47625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3" name="TextBox 13"/>
          <p:cNvSpPr txBox="1"/>
          <p:nvPr/>
        </p:nvSpPr>
        <p:spPr>
          <a:xfrm>
            <a:off x="983052" y="7074633"/>
            <a:ext cx="1023245" cy="132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199"/>
              </a:lnSpc>
            </a:pPr>
            <a:r>
              <a:rPr lang="en-US" sz="6000" spc="991" dirty="0">
                <a:solidFill>
                  <a:srgbClr val="FFFFFF"/>
                </a:solidFill>
                <a:latin typeface="Bebas Neue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80342" y="7411616"/>
            <a:ext cx="14529508" cy="646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pt-PT" sz="3200" spc="131" dirty="0">
                <a:solidFill>
                  <a:srgbClr val="FFFFFF"/>
                </a:solidFill>
                <a:latin typeface="Inter Thin Bold"/>
              </a:rPr>
              <a:t>Decisão judicial. O espaço, também tecnológico, de realização jurisdicional</a:t>
            </a:r>
            <a:endParaRPr lang="en-US" sz="3200" spc="131" dirty="0">
              <a:solidFill>
                <a:srgbClr val="FFFFFF"/>
              </a:solidFill>
              <a:latin typeface="Inter Thin Bold"/>
            </a:endParaRPr>
          </a:p>
        </p:txBody>
      </p:sp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5846" y="217290"/>
            <a:ext cx="595558" cy="128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1</a:t>
            </a:r>
          </a:p>
        </p:txBody>
      </p:sp>
      <p:sp>
        <p:nvSpPr>
          <p:cNvPr id="3" name="AutoShape 3"/>
          <p:cNvSpPr/>
          <p:nvPr/>
        </p:nvSpPr>
        <p:spPr>
          <a:xfrm>
            <a:off x="1143000" y="1609412"/>
            <a:ext cx="8574147" cy="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E45A6D22-ED7E-4920-81C1-415FB192B531}"/>
              </a:ext>
            </a:extLst>
          </p:cNvPr>
          <p:cNvSpPr txBox="1"/>
          <p:nvPr/>
        </p:nvSpPr>
        <p:spPr>
          <a:xfrm>
            <a:off x="2820440" y="591376"/>
            <a:ext cx="1264712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0"/>
              </a:lnSpc>
            </a:pPr>
            <a:r>
              <a:rPr lang="pt-PT" sz="2400" b="1" spc="307" dirty="0">
                <a:solidFill>
                  <a:srgbClr val="193043"/>
                </a:solidFill>
                <a:latin typeface="Inter Bold"/>
              </a:rPr>
              <a:t>Contexto e pressupostos epistemológicos</a:t>
            </a:r>
          </a:p>
          <a:p>
            <a:pPr>
              <a:lnSpc>
                <a:spcPts val="3680"/>
              </a:lnSpc>
            </a:pPr>
            <a:endParaRPr lang="en-US" sz="3200" spc="307" dirty="0">
              <a:solidFill>
                <a:srgbClr val="193043"/>
              </a:solidFill>
              <a:latin typeface="Inter Bold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9032E6E-5A04-8774-D77D-541F44979D85}"/>
              </a:ext>
            </a:extLst>
          </p:cNvPr>
          <p:cNvSpPr/>
          <p:nvPr/>
        </p:nvSpPr>
        <p:spPr>
          <a:xfrm>
            <a:off x="2946299" y="2474847"/>
            <a:ext cx="6019800" cy="121919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latin typeface="Inter Bold"/>
              </a:rPr>
              <a:t>Topografia do território “tecnologia e jurisdição”</a:t>
            </a:r>
            <a:r>
              <a:rPr lang="pt-PT" dirty="0"/>
              <a:t>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8225A0F-4E63-86E4-7F11-B38E9315FC06}"/>
              </a:ext>
            </a:extLst>
          </p:cNvPr>
          <p:cNvSpPr/>
          <p:nvPr/>
        </p:nvSpPr>
        <p:spPr>
          <a:xfrm>
            <a:off x="727543" y="4801888"/>
            <a:ext cx="2566742" cy="22297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Inter Bold"/>
              </a:rPr>
              <a:t>Contexto Tecnológico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CCB8E4C-4075-2575-99A4-BBAFE1F997E9}"/>
              </a:ext>
            </a:extLst>
          </p:cNvPr>
          <p:cNvSpPr/>
          <p:nvPr/>
        </p:nvSpPr>
        <p:spPr>
          <a:xfrm>
            <a:off x="4383605" y="4795362"/>
            <a:ext cx="2702142" cy="244194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Inter Bold"/>
              </a:rPr>
              <a:t>Tecnologia-Direito-Jurisdição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09FF01D-BA1F-0072-7CAC-78681D0988C6}"/>
              </a:ext>
            </a:extLst>
          </p:cNvPr>
          <p:cNvSpPr/>
          <p:nvPr/>
        </p:nvSpPr>
        <p:spPr>
          <a:xfrm>
            <a:off x="8504694" y="4703478"/>
            <a:ext cx="2968156" cy="244194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Inter Bold"/>
              </a:rPr>
              <a:t>Transformação da justiça pela tecnologia 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86629861-B452-052F-0643-40C6035BCF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43" r="30761"/>
          <a:stretch/>
        </p:blipFill>
        <p:spPr>
          <a:xfrm>
            <a:off x="12620172" y="-23587"/>
            <a:ext cx="5638799" cy="10401300"/>
          </a:xfrm>
          <a:prstGeom prst="rect">
            <a:avLst/>
          </a:prstGeom>
        </p:spPr>
      </p:pic>
      <p:sp>
        <p:nvSpPr>
          <p:cNvPr id="4" name="Duplo semicírculo 3">
            <a:extLst>
              <a:ext uri="{FF2B5EF4-FFF2-40B4-BE49-F238E27FC236}">
                <a16:creationId xmlns:a16="http://schemas.microsoft.com/office/drawing/2014/main" id="{D768E3E7-0A7E-4822-5D17-9604B4C77A3F}"/>
              </a:ext>
            </a:extLst>
          </p:cNvPr>
          <p:cNvSpPr/>
          <p:nvPr/>
        </p:nvSpPr>
        <p:spPr>
          <a:xfrm>
            <a:off x="2010914" y="8139485"/>
            <a:ext cx="8872396" cy="1219198"/>
          </a:xfrm>
          <a:prstGeom prst="blockArc">
            <a:avLst>
              <a:gd name="adj1" fmla="val 10800000"/>
              <a:gd name="adj2" fmla="val 10743663"/>
              <a:gd name="adj3" fmla="val 36282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latin typeface="Inter Bold"/>
              </a:rPr>
              <a:t>Administração da Justiça Penal Garantias</a:t>
            </a:r>
            <a:r>
              <a:rPr lang="pt-PT" sz="2000" b="1" dirty="0">
                <a:latin typeface="Inter Bold"/>
              </a:rPr>
              <a:t> 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43828" y="114300"/>
            <a:ext cx="595558" cy="257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1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52600" y="398334"/>
            <a:ext cx="10667999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80"/>
              </a:lnSpc>
            </a:pPr>
            <a:r>
              <a:rPr lang="pt-PT" sz="2400" b="1" spc="307" dirty="0">
                <a:solidFill>
                  <a:srgbClr val="193043"/>
                </a:solidFill>
                <a:latin typeface="Inter Bold"/>
              </a:rPr>
              <a:t>Contexto e pressupostos epistemológicos</a:t>
            </a:r>
          </a:p>
          <a:p>
            <a:pPr>
              <a:lnSpc>
                <a:spcPts val="3680"/>
              </a:lnSpc>
            </a:pPr>
            <a:endParaRPr lang="en-US" sz="3200" spc="307" dirty="0">
              <a:solidFill>
                <a:srgbClr val="193043"/>
              </a:solidFill>
              <a:latin typeface="Inte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1000" y="4820156"/>
            <a:ext cx="6364457" cy="49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89"/>
              </a:lnSpc>
            </a:pPr>
            <a:r>
              <a:rPr lang="en-US" sz="2999" b="1" spc="92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nter Bold"/>
              </a:rPr>
              <a:t>sistemas</a:t>
            </a:r>
            <a:r>
              <a:rPr lang="en-US" sz="2999" b="1" spc="92" dirty="0">
                <a:solidFill>
                  <a:schemeClr val="tx2">
                    <a:lumMod val="60000"/>
                    <a:lumOff val="40000"/>
                  </a:schemeClr>
                </a:solidFill>
                <a:latin typeface="Inter Bold"/>
              </a:rPr>
              <a:t> de </a:t>
            </a:r>
            <a:r>
              <a:rPr lang="en-US" sz="2999" b="1" spc="92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nter Bold"/>
              </a:rPr>
              <a:t>informação</a:t>
            </a:r>
            <a:endParaRPr lang="en-US" sz="2999" b="1" spc="92" dirty="0">
              <a:solidFill>
                <a:schemeClr val="tx2">
                  <a:lumMod val="60000"/>
                  <a:lumOff val="40000"/>
                </a:schemeClr>
              </a:solidFill>
              <a:latin typeface="Inter Bold"/>
            </a:endParaRPr>
          </a:p>
        </p:txBody>
      </p:sp>
      <p:sp>
        <p:nvSpPr>
          <p:cNvPr id="8" name="AutoShape 8"/>
          <p:cNvSpPr/>
          <p:nvPr/>
        </p:nvSpPr>
        <p:spPr>
          <a:xfrm flipV="1">
            <a:off x="1111692" y="1404860"/>
            <a:ext cx="9881916" cy="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0" name="AutoShape 10"/>
          <p:cNvSpPr/>
          <p:nvPr/>
        </p:nvSpPr>
        <p:spPr>
          <a:xfrm>
            <a:off x="3733800" y="2171700"/>
            <a:ext cx="3265220" cy="0"/>
          </a:xfrm>
          <a:prstGeom prst="line">
            <a:avLst/>
          </a:prstGeom>
          <a:ln w="1905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2" name="TextBox 12"/>
          <p:cNvSpPr txBox="1"/>
          <p:nvPr/>
        </p:nvSpPr>
        <p:spPr>
          <a:xfrm>
            <a:off x="4590310" y="3965639"/>
            <a:ext cx="6364457" cy="49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89"/>
              </a:lnSpc>
            </a:pPr>
            <a:r>
              <a:rPr lang="en-US" sz="2999" b="1" spc="92" dirty="0" err="1">
                <a:solidFill>
                  <a:schemeClr val="tx2"/>
                </a:solidFill>
                <a:latin typeface="Inter Bold"/>
              </a:rPr>
              <a:t>justiça</a:t>
            </a:r>
            <a:r>
              <a:rPr lang="en-US" sz="2999" b="1" spc="92" dirty="0">
                <a:solidFill>
                  <a:schemeClr val="tx2"/>
                </a:solidFill>
                <a:latin typeface="Inter Bold"/>
              </a:rPr>
              <a:t> digital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00800" y="3062279"/>
            <a:ext cx="6364457" cy="49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89"/>
              </a:lnSpc>
            </a:pPr>
            <a:r>
              <a:rPr lang="en-US" sz="2999" b="1" spc="92" dirty="0" err="1">
                <a:solidFill>
                  <a:schemeClr val="tx2">
                    <a:lumMod val="75000"/>
                  </a:schemeClr>
                </a:solidFill>
                <a:latin typeface="Inter Bold"/>
              </a:rPr>
              <a:t>inteligência</a:t>
            </a:r>
            <a:r>
              <a:rPr lang="en-US" sz="2999" b="1" spc="92" dirty="0">
                <a:solidFill>
                  <a:schemeClr val="tx2">
                    <a:lumMod val="75000"/>
                  </a:schemeClr>
                </a:solidFill>
                <a:latin typeface="Inter Bold"/>
              </a:rPr>
              <a:t> artificial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5BC210C8-14D5-4558-8A0A-EBE52BBF0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213092"/>
            <a:ext cx="6629399" cy="4382335"/>
          </a:xfrm>
          <a:prstGeom prst="rect">
            <a:avLst/>
          </a:prstGeom>
        </p:spPr>
      </p:pic>
      <p:pic>
        <p:nvPicPr>
          <p:cNvPr id="3" name="Imagem 2" descr="Uma imagem com Cara humana, texto, desenho, ilustração">
            <a:extLst>
              <a:ext uri="{FF2B5EF4-FFF2-40B4-BE49-F238E27FC236}">
                <a16:creationId xmlns:a16="http://schemas.microsoft.com/office/drawing/2014/main" id="{04A04908-1821-222D-2E0D-F35454AD2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5258" y="505865"/>
            <a:ext cx="4939004" cy="493900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54514-A0DA-1199-3E8F-0189A9EED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4981801-99AF-A860-5D8A-324EEE94A96E}"/>
              </a:ext>
            </a:extLst>
          </p:cNvPr>
          <p:cNvSpPr txBox="1"/>
          <p:nvPr/>
        </p:nvSpPr>
        <p:spPr>
          <a:xfrm>
            <a:off x="1905000" y="-99410"/>
            <a:ext cx="595558" cy="128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1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8E2185D0-6EE1-4041-6F9A-85CA803DFFE4}"/>
              </a:ext>
            </a:extLst>
          </p:cNvPr>
          <p:cNvSpPr/>
          <p:nvPr/>
        </p:nvSpPr>
        <p:spPr>
          <a:xfrm>
            <a:off x="2801683" y="755156"/>
            <a:ext cx="8574147" cy="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50F6BF66-2C83-90DD-41FB-EF6B502EBDA9}"/>
              </a:ext>
            </a:extLst>
          </p:cNvPr>
          <p:cNvSpPr txBox="1"/>
          <p:nvPr/>
        </p:nvSpPr>
        <p:spPr>
          <a:xfrm>
            <a:off x="2801683" y="232408"/>
            <a:ext cx="1264712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0"/>
              </a:lnSpc>
            </a:pPr>
            <a:r>
              <a:rPr lang="pt-PT" sz="2400" b="1" spc="307" dirty="0">
                <a:solidFill>
                  <a:srgbClr val="193043"/>
                </a:solidFill>
                <a:latin typeface="Inter Bold"/>
              </a:rPr>
              <a:t>Contexto e pressupostos epistemológicos</a:t>
            </a:r>
          </a:p>
          <a:p>
            <a:pPr>
              <a:lnSpc>
                <a:spcPts val="3680"/>
              </a:lnSpc>
            </a:pPr>
            <a:endParaRPr lang="en-US" sz="3200" spc="307" dirty="0">
              <a:solidFill>
                <a:srgbClr val="193043"/>
              </a:solidFill>
              <a:latin typeface="Inter Bold"/>
            </a:endParaRPr>
          </a:p>
        </p:txBody>
      </p:sp>
      <p:pic>
        <p:nvPicPr>
          <p:cNvPr id="4" name="Imagem 3" descr="Uma imagem com Cara humana, texto, desenho, ilustração">
            <a:extLst>
              <a:ext uri="{FF2B5EF4-FFF2-40B4-BE49-F238E27FC236}">
                <a16:creationId xmlns:a16="http://schemas.microsoft.com/office/drawing/2014/main" id="{F2AE3FF3-8ECE-F30E-45B3-FF7727DAF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5198" y="554470"/>
            <a:ext cx="3293628" cy="329362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708B865-4754-5855-0F78-38D1D34D23BD}"/>
              </a:ext>
            </a:extLst>
          </p:cNvPr>
          <p:cNvSpPr txBox="1"/>
          <p:nvPr/>
        </p:nvSpPr>
        <p:spPr>
          <a:xfrm>
            <a:off x="2145073" y="1108553"/>
            <a:ext cx="11769000" cy="8946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pt-PT" sz="2800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Sistemas de IA Jurídicos </a:t>
            </a:r>
            <a:endParaRPr lang="pt-PT" sz="2800" kern="100" dirty="0">
              <a:effectLst/>
              <a:latin typeface="Inter Bol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Tipos de Sistemas de IA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Classificadores Dedutivos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 Sistemas que utilizam regras lógicas para classificar dados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Redes Neuronais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 Um subconjunto  </a:t>
            </a:r>
            <a:r>
              <a:rPr lang="pt-PT" i="1" kern="100" dirty="0" err="1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machine</a:t>
            </a:r>
            <a:r>
              <a:rPr lang="pt-PT" i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PT" i="1" kern="100" dirty="0" err="1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learning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, inspirado na estrutura do cérebro humano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b="1" kern="100" dirty="0" err="1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Deep</a:t>
            </a: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PT" b="1" kern="100" dirty="0" err="1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Learning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 Utiliza redes neuronais para aprender a partir de grandes quantidades de dados 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Inteligência Artificial Generativa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 IA que pode criar novos conteúdos, como texto, imagens ou música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Modelos de Linguagem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Modelos de Linguagem de Grande Porte (</a:t>
            </a:r>
            <a:r>
              <a:rPr lang="pt-PT" b="1" kern="100" dirty="0" err="1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LLMs</a:t>
            </a: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 Capazes de compreender e gerar texto semelhante ao humano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Modelos de Linguagem de Pequeno Porte (</a:t>
            </a:r>
            <a:r>
              <a:rPr lang="pt-PT" b="1" kern="100" dirty="0" err="1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SLMs</a:t>
            </a: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 Mais especializados e menos intensivos em recursos do que os </a:t>
            </a:r>
            <a:r>
              <a:rPr lang="pt-PT" kern="100" dirty="0" err="1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LLMs</a:t>
            </a:r>
            <a:endParaRPr lang="pt-PT" kern="100" dirty="0">
              <a:effectLst/>
              <a:latin typeface="Inter Bol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Aplicações em Ambientes Jurídicos e Judiciais (tecnologia/função)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b="1" kern="100" dirty="0" err="1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Machine</a:t>
            </a: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PT" b="1" kern="100" dirty="0" err="1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Learning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 Utilizado para análises preditivas e tomada de decisões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Processamento de Linguagem Natural (NLP)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 Ajuda na compreensão e processamento da linguagem humana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Sistemas Especialistas (Rule-</a:t>
            </a:r>
            <a:r>
              <a:rPr lang="pt-PT" b="1" kern="100" dirty="0" err="1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Based</a:t>
            </a: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 AI)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 Sistemas que aplicam regras predefinidas para resolver problemas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IA Generativa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 Utilizada para criar documentos legais e outros conteúdos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Assistentes e Agentes IA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 Sistemas auxiliares e sistemas de delegação de tarefas até aos mais recentes sistemas colaborativos e evolutivos de </a:t>
            </a:r>
            <a:r>
              <a:rPr lang="pt-PT" kern="100" dirty="0" err="1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multiagência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pt-PT" kern="100" dirty="0" err="1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Agentic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 AI)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b="1" kern="100" dirty="0" err="1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Retrieval</a:t>
            </a: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PT" b="1" kern="100" dirty="0" err="1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Augmented</a:t>
            </a: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PT" b="1" kern="100" dirty="0" err="1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Generation</a:t>
            </a: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 (RAG)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 Combina a recuperação de informações com capacidades generativas para melhorar o desempenho.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Implementadores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Setor Privado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 Empresas tecnológicas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Setor Público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 Incluindo autoridades judiciárias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Instituições Académicas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 Pesquisa e desenvolvimento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Esforços Colaborativos</a:t>
            </a:r>
            <a:r>
              <a:rPr lang="pt-PT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: Parcerias público-privadas mistas</a:t>
            </a:r>
          </a:p>
        </p:txBody>
      </p:sp>
    </p:spTree>
    <p:extLst>
      <p:ext uri="{BB962C8B-B14F-4D97-AF65-F5344CB8AC3E}">
        <p14:creationId xmlns:p14="http://schemas.microsoft.com/office/powerpoint/2010/main" val="4063094585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B8923-DB19-B3F0-BD0D-A26510A4A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2A353D4-B509-F3C9-9C4E-D091F9D05E52}"/>
              </a:ext>
            </a:extLst>
          </p:cNvPr>
          <p:cNvSpPr txBox="1"/>
          <p:nvPr/>
        </p:nvSpPr>
        <p:spPr>
          <a:xfrm>
            <a:off x="1905000" y="-99410"/>
            <a:ext cx="595558" cy="128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1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34F7208-8CA1-B48E-8E5D-BFEF17DDA1D9}"/>
              </a:ext>
            </a:extLst>
          </p:cNvPr>
          <p:cNvSpPr/>
          <p:nvPr/>
        </p:nvSpPr>
        <p:spPr>
          <a:xfrm>
            <a:off x="2801683" y="755156"/>
            <a:ext cx="8574147" cy="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7C0D7FA0-4F0C-6481-1587-3A6366F60786}"/>
              </a:ext>
            </a:extLst>
          </p:cNvPr>
          <p:cNvSpPr txBox="1"/>
          <p:nvPr/>
        </p:nvSpPr>
        <p:spPr>
          <a:xfrm>
            <a:off x="2801683" y="232408"/>
            <a:ext cx="1264712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0"/>
              </a:lnSpc>
            </a:pPr>
            <a:r>
              <a:rPr lang="pt-PT" sz="2400" b="1" spc="307" dirty="0">
                <a:solidFill>
                  <a:srgbClr val="193043"/>
                </a:solidFill>
                <a:latin typeface="Inter Bold"/>
              </a:rPr>
              <a:t>Contexto e pressupostos epistemológicos</a:t>
            </a:r>
          </a:p>
          <a:p>
            <a:pPr>
              <a:lnSpc>
                <a:spcPts val="3680"/>
              </a:lnSpc>
            </a:pPr>
            <a:endParaRPr lang="en-US" sz="3200" spc="307" dirty="0">
              <a:solidFill>
                <a:srgbClr val="193043"/>
              </a:solidFill>
              <a:latin typeface="Inter Bold"/>
            </a:endParaRPr>
          </a:p>
        </p:txBody>
      </p:sp>
      <p:pic>
        <p:nvPicPr>
          <p:cNvPr id="4" name="Imagem 3" descr="Uma imagem com Cara humana, texto, desenho, ilustração">
            <a:extLst>
              <a:ext uri="{FF2B5EF4-FFF2-40B4-BE49-F238E27FC236}">
                <a16:creationId xmlns:a16="http://schemas.microsoft.com/office/drawing/2014/main" id="{556E904D-B42B-1281-0FFA-369F95BAC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5198" y="554470"/>
            <a:ext cx="3293628" cy="3293628"/>
          </a:xfrm>
          <a:prstGeom prst="rect">
            <a:avLst/>
          </a:prstGeom>
        </p:spPr>
      </p:pic>
      <p:pic>
        <p:nvPicPr>
          <p:cNvPr id="11" name="Imagem 10" descr="Uma imagem com texto, captura de ecrã, Tipo de letra&#10;&#10;Os conteúdos gerados por IA podem estar incorretos.">
            <a:extLst>
              <a:ext uri="{FF2B5EF4-FFF2-40B4-BE49-F238E27FC236}">
                <a16:creationId xmlns:a16="http://schemas.microsoft.com/office/drawing/2014/main" id="{60759275-A6E8-C4AD-F388-AC8625248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31" y="6140395"/>
            <a:ext cx="7095669" cy="3844236"/>
          </a:xfrm>
          <a:prstGeom prst="rect">
            <a:avLst/>
          </a:prstGeom>
        </p:spPr>
      </p:pic>
      <p:pic>
        <p:nvPicPr>
          <p:cNvPr id="13" name="Imagem 12" descr="Uma imagem com texto, captura de ecrã, Website, Página web&#10;&#10;Os conteúdos gerados por IA podem estar incorretos.">
            <a:extLst>
              <a:ext uri="{FF2B5EF4-FFF2-40B4-BE49-F238E27FC236}">
                <a16:creationId xmlns:a16="http://schemas.microsoft.com/office/drawing/2014/main" id="{9E35E7E0-28E3-601C-FE2E-21993F5EA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57" y="5601813"/>
            <a:ext cx="6725529" cy="411037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A7C9EB3-BC76-B6E4-09B8-D44CB24EEDE0}"/>
              </a:ext>
            </a:extLst>
          </p:cNvPr>
          <p:cNvSpPr txBox="1"/>
          <p:nvPr/>
        </p:nvSpPr>
        <p:spPr>
          <a:xfrm>
            <a:off x="3352800" y="140827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pt-PT" sz="3200" b="1" kern="100" dirty="0"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Limitações das </a:t>
            </a:r>
            <a:r>
              <a:rPr lang="pt-PT" sz="3200" b="1" kern="100" dirty="0" err="1"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LLMs</a:t>
            </a:r>
            <a:r>
              <a:rPr lang="pt-PT" sz="3200" b="1" kern="100" dirty="0"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 e Mundo Físico</a:t>
            </a:r>
            <a:r>
              <a:rPr lang="pt-PT" sz="1800" b="1" kern="100" dirty="0">
                <a:effectLst/>
                <a:latin typeface="Inter Bold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PT" sz="1800" kern="100" dirty="0">
              <a:effectLst/>
              <a:latin typeface="Inter Bol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 descr="Uma imagem com texto, Tipo de letra, captura de ecrã, carta&#10;&#10;Os conteúdos gerados por IA podem estar incorretos.">
            <a:extLst>
              <a:ext uri="{FF2B5EF4-FFF2-40B4-BE49-F238E27FC236}">
                <a16:creationId xmlns:a16="http://schemas.microsoft.com/office/drawing/2014/main" id="{86DAD194-6028-227B-4A36-BE38B39CB8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91" y="1967376"/>
            <a:ext cx="6019866" cy="411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07204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8" b="8"/>
          <a:stretch>
            <a:fillRect/>
          </a:stretch>
        </p:blipFill>
        <p:spPr>
          <a:xfrm flipH="1">
            <a:off x="18288000" y="0"/>
            <a:ext cx="45719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06373" y="95494"/>
            <a:ext cx="595558" cy="1251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1 </a:t>
            </a:r>
          </a:p>
        </p:txBody>
      </p:sp>
      <p:sp>
        <p:nvSpPr>
          <p:cNvPr id="18" name="AutoShape 18"/>
          <p:cNvSpPr/>
          <p:nvPr/>
        </p:nvSpPr>
        <p:spPr>
          <a:xfrm flipV="1">
            <a:off x="1217290" y="1476414"/>
            <a:ext cx="10305180" cy="3810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283511C4-124D-4BD9-A9CF-0A99B81130E2}"/>
              </a:ext>
            </a:extLst>
          </p:cNvPr>
          <p:cNvSpPr txBox="1"/>
          <p:nvPr/>
        </p:nvSpPr>
        <p:spPr>
          <a:xfrm>
            <a:off x="1904999" y="398334"/>
            <a:ext cx="9653813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80"/>
              </a:lnSpc>
            </a:pPr>
            <a:r>
              <a:rPr lang="pt-PT" sz="2400" b="1" spc="307" dirty="0">
                <a:solidFill>
                  <a:srgbClr val="193043"/>
                </a:solidFill>
                <a:latin typeface="Inter Bold"/>
              </a:rPr>
              <a:t>Contexto e pressupostos epistemológicos</a:t>
            </a:r>
          </a:p>
          <a:p>
            <a:pPr>
              <a:lnSpc>
                <a:spcPts val="3680"/>
              </a:lnSpc>
            </a:pPr>
            <a:endParaRPr lang="en-US" sz="3200" spc="307" dirty="0">
              <a:solidFill>
                <a:srgbClr val="193043"/>
              </a:solidFill>
              <a:latin typeface="Inter Bold"/>
            </a:endParaRPr>
          </a:p>
        </p:txBody>
      </p:sp>
      <p:pic>
        <p:nvPicPr>
          <p:cNvPr id="8" name="Imagem 7" descr="Uma imagem com texto, captura de ecrã, file, Tipo de letra">
            <a:extLst>
              <a:ext uri="{FF2B5EF4-FFF2-40B4-BE49-F238E27FC236}">
                <a16:creationId xmlns:a16="http://schemas.microsoft.com/office/drawing/2014/main" id="{7F455EE6-1563-6374-5560-EAE16833B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598240"/>
            <a:ext cx="17249141" cy="573626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C2EBD24-98EC-DC19-C02F-FC8DE9F02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4319" y="316330"/>
            <a:ext cx="2502503" cy="25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20695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9B5E0-7DC1-7E14-8611-159348F89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EC9C92-CFD5-AED9-2C42-F76FC92F46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" b="8"/>
          <a:stretch>
            <a:fillRect/>
          </a:stretch>
        </p:blipFill>
        <p:spPr>
          <a:xfrm flipH="1">
            <a:off x="18288000" y="0"/>
            <a:ext cx="45719" cy="10287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DB08E54-4DFB-66F8-C3EB-C26B3F96FBC3}"/>
              </a:ext>
            </a:extLst>
          </p:cNvPr>
          <p:cNvSpPr txBox="1"/>
          <p:nvPr/>
        </p:nvSpPr>
        <p:spPr>
          <a:xfrm>
            <a:off x="1106373" y="95494"/>
            <a:ext cx="595558" cy="1251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9"/>
              </a:lnSpc>
            </a:pPr>
            <a:r>
              <a:rPr lang="en-US" sz="7999" spc="855" dirty="0">
                <a:solidFill>
                  <a:srgbClr val="7D7FE3"/>
                </a:solidFill>
                <a:latin typeface="Muli Black"/>
              </a:rPr>
              <a:t>1 </a:t>
            </a: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D681CBB2-069E-FB68-C1B9-DFBAB07E6FBD}"/>
              </a:ext>
            </a:extLst>
          </p:cNvPr>
          <p:cNvSpPr/>
          <p:nvPr/>
        </p:nvSpPr>
        <p:spPr>
          <a:xfrm flipV="1">
            <a:off x="1217290" y="1476414"/>
            <a:ext cx="10305180" cy="38100"/>
          </a:xfrm>
          <a:prstGeom prst="line">
            <a:avLst/>
          </a:prstGeom>
          <a:ln w="38100" cap="flat">
            <a:solidFill>
              <a:srgbClr val="7D7F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DF77FC36-E5FA-0F1A-931E-645078A235D0}"/>
              </a:ext>
            </a:extLst>
          </p:cNvPr>
          <p:cNvSpPr txBox="1"/>
          <p:nvPr/>
        </p:nvSpPr>
        <p:spPr>
          <a:xfrm>
            <a:off x="1904999" y="398334"/>
            <a:ext cx="9653813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80"/>
              </a:lnSpc>
            </a:pPr>
            <a:r>
              <a:rPr lang="pt-PT" sz="2400" b="1" spc="307" dirty="0">
                <a:solidFill>
                  <a:srgbClr val="193043"/>
                </a:solidFill>
                <a:latin typeface="Inter Bold"/>
              </a:rPr>
              <a:t>Contexto e pressupostos epistemológicos</a:t>
            </a:r>
          </a:p>
          <a:p>
            <a:pPr>
              <a:lnSpc>
                <a:spcPts val="3680"/>
              </a:lnSpc>
            </a:pPr>
            <a:endParaRPr lang="en-US" sz="3200" spc="307" dirty="0">
              <a:solidFill>
                <a:srgbClr val="193043"/>
              </a:solidFill>
              <a:latin typeface="Inter Bold"/>
            </a:endParaRPr>
          </a:p>
        </p:txBody>
      </p:sp>
      <p:pic>
        <p:nvPicPr>
          <p:cNvPr id="5" name="Imagem 4" descr="Uma imagem com texto, captura de ecrã, Tipo de letra, file">
            <a:extLst>
              <a:ext uri="{FF2B5EF4-FFF2-40B4-BE49-F238E27FC236}">
                <a16:creationId xmlns:a16="http://schemas.microsoft.com/office/drawing/2014/main" id="{A1DD13AA-4C61-1A11-1837-9D1D06C93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04" y="3195327"/>
            <a:ext cx="13814048" cy="65151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C9D94A9-DA47-6D3D-3D04-DD7D35923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9496" y="323031"/>
            <a:ext cx="2305869" cy="23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93182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ame">
  <a:themeElements>
    <a:clrScheme name="Custom 1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4D00"/>
      </a:accent1>
      <a:accent2>
        <a:srgbClr val="FE7032"/>
      </a:accent2>
      <a:accent3>
        <a:srgbClr val="FFAD8D"/>
      </a:accent3>
      <a:accent4>
        <a:srgbClr val="FFC000"/>
      </a:accent4>
      <a:accent5>
        <a:srgbClr val="FEE599"/>
      </a:accent5>
      <a:accent6>
        <a:srgbClr val="D9E8F5"/>
      </a:accent6>
      <a:hlink>
        <a:srgbClr val="0563C1"/>
      </a:hlink>
      <a:folHlink>
        <a:srgbClr val="954F72"/>
      </a:folHlink>
    </a:clrScheme>
    <a:fontScheme name="Custom 116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  <wetp:taskpane dockstate="right" visibility="0" width="350" row="1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03281EC7-E3B1-4B89-BD7C-A0A7A348078B}">
  <we:reference id="wa200005566" version="3.0.0.3" store="pt-PT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BA5EC5D-16F4-4E17-8455-D9E66B2CDDEE}">
  <we:reference id="wa200006038" version="1.0.0.3" store="pt-PT" storeType="OMEX"/>
  <we:alternateReferences>
    <we:reference id="wa200006038" version="1.0.0.3" store="wa200006038" storeType="OMEX"/>
  </we:alternateReferences>
  <we:properties>
    <we:property name="pptx_export_from_biorender" value="false"/>
  </we:properties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ppt/webextensions/webextension3.xml><?xml version="1.0" encoding="utf-8"?>
<we:webextension xmlns:we="http://schemas.microsoft.com/office/webextensions/webextension/2010/11" id="{E3564AE2-5679-45DD-991D-4D49C6A6A0C0}">
  <we:reference id="wa200007130" version="1.0.0.1" store="pt-PT" storeType="OMEX"/>
  <we:alternateReferences>
    <we:reference id="WA200007130" version="1.0.0.1" store="WA2000071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743</Words>
  <Application>Microsoft Office PowerPoint</Application>
  <PresentationFormat>Custom</PresentationFormat>
  <Paragraphs>129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Arial Black</vt:lpstr>
      <vt:lpstr>Bebas Neue</vt:lpstr>
      <vt:lpstr>Calibri</vt:lpstr>
      <vt:lpstr>Courier New</vt:lpstr>
      <vt:lpstr>Inter Bold</vt:lpstr>
      <vt:lpstr>Inter Thin Bold</vt:lpstr>
      <vt:lpstr>Montserrat SemiBold</vt:lpstr>
      <vt:lpstr>Muli Black</vt:lpstr>
      <vt:lpstr>Open Sans Bold</vt:lpstr>
      <vt:lpstr>Office Theme</vt:lpstr>
      <vt:lpstr>Flame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</dc:title>
  <dc:creator>Nuno Coelho</dc:creator>
  <cp:lastModifiedBy>ernesto argentina</cp:lastModifiedBy>
  <cp:revision>123</cp:revision>
  <cp:lastPrinted>2025-11-21T20:21:13Z</cp:lastPrinted>
  <dcterms:created xsi:type="dcterms:W3CDTF">2006-08-16T00:00:00Z</dcterms:created>
  <dcterms:modified xsi:type="dcterms:W3CDTF">2025-11-26T11:58:02Z</dcterms:modified>
  <dc:identifier>DAFjGFdCxXA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033b177-f486-41fd-9db9-df1a8ab7d997_Enabled">
    <vt:lpwstr>true</vt:lpwstr>
  </property>
  <property fmtid="{D5CDD505-2E9C-101B-9397-08002B2CF9AE}" pid="3" name="MSIP_Label_a033b177-f486-41fd-9db9-df1a8ab7d997_SetDate">
    <vt:lpwstr>2025-03-13T11:37:19Z</vt:lpwstr>
  </property>
  <property fmtid="{D5CDD505-2E9C-101B-9397-08002B2CF9AE}" pid="4" name="MSIP_Label_a033b177-f486-41fd-9db9-df1a8ab7d997_Method">
    <vt:lpwstr>Standard</vt:lpwstr>
  </property>
  <property fmtid="{D5CDD505-2E9C-101B-9397-08002B2CF9AE}" pid="5" name="MSIP_Label_a033b177-f486-41fd-9db9-df1a8ab7d997_Name">
    <vt:lpwstr>defa4170-0d19-0005-0004-bc88714345d2</vt:lpwstr>
  </property>
  <property fmtid="{D5CDD505-2E9C-101B-9397-08002B2CF9AE}" pid="6" name="MSIP_Label_a033b177-f486-41fd-9db9-df1a8ab7d997_SiteId">
    <vt:lpwstr>e594e353-9c57-4aa1-b6dd-5515abe98957</vt:lpwstr>
  </property>
  <property fmtid="{D5CDD505-2E9C-101B-9397-08002B2CF9AE}" pid="7" name="MSIP_Label_a033b177-f486-41fd-9db9-df1a8ab7d997_ActionId">
    <vt:lpwstr>64297ae4-eb63-4c00-8b46-e667da603320</vt:lpwstr>
  </property>
  <property fmtid="{D5CDD505-2E9C-101B-9397-08002B2CF9AE}" pid="8" name="MSIP_Label_a033b177-f486-41fd-9db9-df1a8ab7d997_ContentBits">
    <vt:lpwstr>0</vt:lpwstr>
  </property>
  <property fmtid="{D5CDD505-2E9C-101B-9397-08002B2CF9AE}" pid="9" name="MSIP_Label_a033b177-f486-41fd-9db9-df1a8ab7d997_Tag">
    <vt:lpwstr>10, 3, 0, 1</vt:lpwstr>
  </property>
</Properties>
</file>