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72" y="1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document&#10;&#10;AI-generated content may be incorrect.">
            <a:extLst>
              <a:ext uri="{FF2B5EF4-FFF2-40B4-BE49-F238E27FC236}">
                <a16:creationId xmlns:a16="http://schemas.microsoft.com/office/drawing/2014/main" id="{D154FB0E-BD49-A357-06A7-386FC1B14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91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person&#10;&#10;AI-generated content may be incorrect.">
            <a:extLst>
              <a:ext uri="{FF2B5EF4-FFF2-40B4-BE49-F238E27FC236}">
                <a16:creationId xmlns:a16="http://schemas.microsoft.com/office/drawing/2014/main" id="{799F1850-75DD-46D7-4B1C-16FD66BED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58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" y="-1016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ernesto argentina</cp:lastModifiedBy>
  <cp:revision>3</cp:revision>
  <dcterms:created xsi:type="dcterms:W3CDTF">2013-01-27T09:14:16Z</dcterms:created>
  <dcterms:modified xsi:type="dcterms:W3CDTF">2025-11-26T11:19:59Z</dcterms:modified>
  <cp:category/>
</cp:coreProperties>
</file>