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4"/>
  </p:sldMasterIdLst>
  <p:notesMasterIdLst>
    <p:notesMasterId r:id="rId15"/>
  </p:notesMasterIdLst>
  <p:sldIdLst>
    <p:sldId id="340" r:id="rId5"/>
    <p:sldId id="268" r:id="rId6"/>
    <p:sldId id="335" r:id="rId7"/>
    <p:sldId id="337" r:id="rId8"/>
    <p:sldId id="330" r:id="rId9"/>
    <p:sldId id="331" r:id="rId10"/>
    <p:sldId id="338" r:id="rId11"/>
    <p:sldId id="339" r:id="rId12"/>
    <p:sldId id="313" r:id="rId13"/>
    <p:sldId id="34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0BC587-B116-4045-8F85-83100B43EC84}">
          <p14:sldIdLst>
            <p14:sldId id="340"/>
            <p14:sldId id="268"/>
            <p14:sldId id="335"/>
            <p14:sldId id="337"/>
            <p14:sldId id="330"/>
            <p14:sldId id="331"/>
            <p14:sldId id="338"/>
            <p14:sldId id="339"/>
            <p14:sldId id="313"/>
            <p14:sldId id="34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EE620-10A6-638C-2804-C4C1023D063B}" name="Elizabeth Anscombe" initials="EA" userId="S::eanscombe@raedas.com::e034c4c0-b601-447e-82bb-b3e53cece288" providerId="AD"/>
  <p188:author id="{F711892F-E639-9F19-B363-D1B6D03EC8D1}" name="William Teddy" initials="WT" userId="S::wteddy@raedas.com::7ba40c0d-9071-4cd2-924e-195807c207b5" providerId="AD"/>
  <p188:author id="{A246EC7A-8475-4228-4411-5ED59D69E5C6}" name="Joana Rego" initials="JR" userId="S::jrego@raedas.com::8fa75dd7-8b80-4833-9d97-bb9b4da23fab" providerId="AD"/>
  <p188:author id="{E892EFDE-B79F-8587-8BE3-5AEAB9756C83}" name="Isabel Asquith" initials="IA" userId="S::iasquith@raedas.com::3054b12d-741d-4982-b77f-bcf4e7471ff8" providerId="AD"/>
  <p188:author id="{E94806F5-F1DD-79F5-3D8D-85F6927CF9C2}" name="Author" initials="JR" userId="Auth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24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a Rego" userId="8fa75dd7-8b80-4833-9d97-bb9b4da23fab" providerId="ADAL" clId="{7221929A-52D4-4780-A6B7-2CB9F6295C80}"/>
    <pc:docChg chg="modSld">
      <pc:chgData name="Joana Rego" userId="8fa75dd7-8b80-4833-9d97-bb9b4da23fab" providerId="ADAL" clId="{7221929A-52D4-4780-A6B7-2CB9F6295C80}" dt="2025-11-21T16:16:31.156" v="245" actId="20577"/>
      <pc:docMkLst>
        <pc:docMk/>
      </pc:docMkLst>
      <pc:sldChg chg="modSp mod">
        <pc:chgData name="Joana Rego" userId="8fa75dd7-8b80-4833-9d97-bb9b4da23fab" providerId="ADAL" clId="{7221929A-52D4-4780-A6B7-2CB9F6295C80}" dt="2025-11-21T16:16:31.156" v="245" actId="20577"/>
        <pc:sldMkLst>
          <pc:docMk/>
          <pc:sldMk cId="348522885" sldId="330"/>
        </pc:sldMkLst>
        <pc:spChg chg="mod">
          <ac:chgData name="Joana Rego" userId="8fa75dd7-8b80-4833-9d97-bb9b4da23fab" providerId="ADAL" clId="{7221929A-52D4-4780-A6B7-2CB9F6295C80}" dt="2025-11-21T16:16:31.156" v="245" actId="20577"/>
          <ac:spMkLst>
            <pc:docMk/>
            <pc:sldMk cId="348522885" sldId="330"/>
            <ac:spMk id="8" creationId="{F53D512E-0033-BD68-64AC-1296107D7313}"/>
          </ac:spMkLst>
        </pc:spChg>
        <pc:spChg chg="mod">
          <ac:chgData name="Joana Rego" userId="8fa75dd7-8b80-4833-9d97-bb9b4da23fab" providerId="ADAL" clId="{7221929A-52D4-4780-A6B7-2CB9F6295C80}" dt="2025-11-21T16:14:49.441" v="217" actId="20577"/>
          <ac:spMkLst>
            <pc:docMk/>
            <pc:sldMk cId="348522885" sldId="330"/>
            <ac:spMk id="11" creationId="{37EC006F-97AD-2F63-AFDB-BD6AF2104398}"/>
          </ac:spMkLst>
        </pc:spChg>
      </pc:sldChg>
      <pc:sldChg chg="modSp mod">
        <pc:chgData name="Joana Rego" userId="8fa75dd7-8b80-4833-9d97-bb9b4da23fab" providerId="ADAL" clId="{7221929A-52D4-4780-A6B7-2CB9F6295C80}" dt="2025-11-21T16:07:16.055" v="39" actId="20577"/>
        <pc:sldMkLst>
          <pc:docMk/>
          <pc:sldMk cId="4261100235" sldId="331"/>
        </pc:sldMkLst>
        <pc:spChg chg="mod">
          <ac:chgData name="Joana Rego" userId="8fa75dd7-8b80-4833-9d97-bb9b4da23fab" providerId="ADAL" clId="{7221929A-52D4-4780-A6B7-2CB9F6295C80}" dt="2025-11-21T16:07:16.055" v="39" actId="20577"/>
          <ac:spMkLst>
            <pc:docMk/>
            <pc:sldMk cId="4261100235" sldId="331"/>
            <ac:spMk id="11" creationId="{7F433942-2651-0061-554B-C5C140F05158}"/>
          </ac:spMkLst>
        </pc:spChg>
      </pc:sldChg>
      <pc:sldChg chg="modSp mod">
        <pc:chgData name="Joana Rego" userId="8fa75dd7-8b80-4833-9d97-bb9b4da23fab" providerId="ADAL" clId="{7221929A-52D4-4780-A6B7-2CB9F6295C80}" dt="2025-11-21T16:14:14.245" v="207" actId="20577"/>
        <pc:sldMkLst>
          <pc:docMk/>
          <pc:sldMk cId="4110401472" sldId="335"/>
        </pc:sldMkLst>
        <pc:spChg chg="mod">
          <ac:chgData name="Joana Rego" userId="8fa75dd7-8b80-4833-9d97-bb9b4da23fab" providerId="ADAL" clId="{7221929A-52D4-4780-A6B7-2CB9F6295C80}" dt="2025-11-21T16:14:14.245" v="207" actId="20577"/>
          <ac:spMkLst>
            <pc:docMk/>
            <pc:sldMk cId="4110401472" sldId="335"/>
            <ac:spMk id="3" creationId="{3964D6A0-5C13-3CDE-578A-F89B0295792D}"/>
          </ac:spMkLst>
        </pc:spChg>
        <pc:spChg chg="mod">
          <ac:chgData name="Joana Rego" userId="8fa75dd7-8b80-4833-9d97-bb9b4da23fab" providerId="ADAL" clId="{7221929A-52D4-4780-A6B7-2CB9F6295C80}" dt="2025-11-21T16:07:59.002" v="71" actId="20577"/>
          <ac:spMkLst>
            <pc:docMk/>
            <pc:sldMk cId="4110401472" sldId="335"/>
            <ac:spMk id="11" creationId="{36D10492-45F1-15E1-E86E-20C783980CA7}"/>
          </ac:spMkLst>
        </pc:spChg>
      </pc:sldChg>
    </pc:docChg>
  </pc:docChgLst>
  <pc:docChgLst>
    <pc:chgData name="William Teddy" userId="7ba40c0d-9071-4cd2-924e-195807c207b5" providerId="ADAL" clId="{052EED01-F0F9-425D-9214-DF23A204A3C2}"/>
    <pc:docChg chg="undo redo custSel addSld delSld modSld sldOrd addSection delSection modSection">
      <pc:chgData name="William Teddy" userId="7ba40c0d-9071-4cd2-924e-195807c207b5" providerId="ADAL" clId="{052EED01-F0F9-425D-9214-DF23A204A3C2}" dt="2025-11-27T10:08:29.144" v="2989" actId="20577"/>
      <pc:docMkLst>
        <pc:docMk/>
      </pc:docMkLst>
      <pc:sldChg chg="addSp modSp mod">
        <pc:chgData name="William Teddy" userId="7ba40c0d-9071-4cd2-924e-195807c207b5" providerId="ADAL" clId="{052EED01-F0F9-425D-9214-DF23A204A3C2}" dt="2025-11-21T16:37:36.880" v="2975" actId="113"/>
        <pc:sldMkLst>
          <pc:docMk/>
          <pc:sldMk cId="1347406689" sldId="268"/>
        </pc:sldMkLst>
        <pc:spChg chg="add mod">
          <ac:chgData name="William Teddy" userId="7ba40c0d-9071-4cd2-924e-195807c207b5" providerId="ADAL" clId="{052EED01-F0F9-425D-9214-DF23A204A3C2}" dt="2025-11-21T16:37:36.880" v="2975" actId="113"/>
          <ac:spMkLst>
            <pc:docMk/>
            <pc:sldMk cId="1347406689" sldId="268"/>
            <ac:spMk id="2" creationId="{88448071-1401-3246-2D6A-B46916FF4DCC}"/>
          </ac:spMkLst>
        </pc:spChg>
      </pc:sldChg>
      <pc:sldChg chg="addSp delSp modSp mod">
        <pc:chgData name="William Teddy" userId="7ba40c0d-9071-4cd2-924e-195807c207b5" providerId="ADAL" clId="{052EED01-F0F9-425D-9214-DF23A204A3C2}" dt="2025-11-21T16:30:25.727" v="2971" actId="1076"/>
        <pc:sldMkLst>
          <pc:docMk/>
          <pc:sldMk cId="1759062548" sldId="313"/>
        </pc:sldMkLst>
        <pc:spChg chg="mod">
          <ac:chgData name="William Teddy" userId="7ba40c0d-9071-4cd2-924e-195807c207b5" providerId="ADAL" clId="{052EED01-F0F9-425D-9214-DF23A204A3C2}" dt="2025-11-21T16:29:52.914" v="2970" actId="1076"/>
          <ac:spMkLst>
            <pc:docMk/>
            <pc:sldMk cId="1759062548" sldId="313"/>
            <ac:spMk id="3" creationId="{CDE24EB1-AAC0-48B7-8520-4A47B9B363D9}"/>
          </ac:spMkLst>
        </pc:spChg>
        <pc:spChg chg="mod">
          <ac:chgData name="William Teddy" userId="7ba40c0d-9071-4cd2-924e-195807c207b5" providerId="ADAL" clId="{052EED01-F0F9-425D-9214-DF23A204A3C2}" dt="2025-11-21T16:30:25.727" v="2971" actId="1076"/>
          <ac:spMkLst>
            <pc:docMk/>
            <pc:sldMk cId="1759062548" sldId="313"/>
            <ac:spMk id="11" creationId="{C9E6ACFB-6470-1DF4-A5EC-060B8572C6D9}"/>
          </ac:spMkLst>
        </pc:spChg>
        <pc:picChg chg="add mod">
          <ac:chgData name="William Teddy" userId="7ba40c0d-9071-4cd2-924e-195807c207b5" providerId="ADAL" clId="{052EED01-F0F9-425D-9214-DF23A204A3C2}" dt="2025-11-21T16:29:45.494" v="2968" actId="1076"/>
          <ac:picMkLst>
            <pc:docMk/>
            <pc:sldMk cId="1759062548" sldId="313"/>
            <ac:picMk id="5" creationId="{78494BB2-930A-B81A-F078-563EA9F19552}"/>
          </ac:picMkLst>
        </pc:picChg>
        <pc:picChg chg="mod">
          <ac:chgData name="William Teddy" userId="7ba40c0d-9071-4cd2-924e-195807c207b5" providerId="ADAL" clId="{052EED01-F0F9-425D-9214-DF23A204A3C2}" dt="2025-11-21T16:30:25.727" v="2971" actId="1076"/>
          <ac:picMkLst>
            <pc:docMk/>
            <pc:sldMk cId="1759062548" sldId="313"/>
            <ac:picMk id="7" creationId="{294AF93B-7507-604A-BA2C-C60068917E7D}"/>
          </ac:picMkLst>
        </pc:picChg>
        <pc:picChg chg="add mod">
          <ac:chgData name="William Teddy" userId="7ba40c0d-9071-4cd2-924e-195807c207b5" providerId="ADAL" clId="{052EED01-F0F9-425D-9214-DF23A204A3C2}" dt="2025-11-21T16:29:45.494" v="2968" actId="1076"/>
          <ac:picMkLst>
            <pc:docMk/>
            <pc:sldMk cId="1759062548" sldId="313"/>
            <ac:picMk id="13" creationId="{B11F25EB-9C69-CE99-8F73-4A2D95231A15}"/>
          </ac:picMkLst>
        </pc:picChg>
        <pc:picChg chg="add mod">
          <ac:chgData name="William Teddy" userId="7ba40c0d-9071-4cd2-924e-195807c207b5" providerId="ADAL" clId="{052EED01-F0F9-425D-9214-DF23A204A3C2}" dt="2025-11-21T16:29:45.494" v="2968" actId="1076"/>
          <ac:picMkLst>
            <pc:docMk/>
            <pc:sldMk cId="1759062548" sldId="313"/>
            <ac:picMk id="15" creationId="{9B9DCA68-A1C7-F149-ADFC-1A2945B179FF}"/>
          </ac:picMkLst>
        </pc:picChg>
        <pc:picChg chg="add mod">
          <ac:chgData name="William Teddy" userId="7ba40c0d-9071-4cd2-924e-195807c207b5" providerId="ADAL" clId="{052EED01-F0F9-425D-9214-DF23A204A3C2}" dt="2025-11-21T16:29:45.494" v="2968" actId="1076"/>
          <ac:picMkLst>
            <pc:docMk/>
            <pc:sldMk cId="1759062548" sldId="313"/>
            <ac:picMk id="16" creationId="{C835D8E3-9B49-252C-A786-DC57CCF7D573}"/>
          </ac:picMkLst>
        </pc:picChg>
        <pc:picChg chg="add mod">
          <ac:chgData name="William Teddy" userId="7ba40c0d-9071-4cd2-924e-195807c207b5" providerId="ADAL" clId="{052EED01-F0F9-425D-9214-DF23A204A3C2}" dt="2025-11-21T16:29:45.494" v="2968" actId="1076"/>
          <ac:picMkLst>
            <pc:docMk/>
            <pc:sldMk cId="1759062548" sldId="313"/>
            <ac:picMk id="17" creationId="{3D99CC09-74A0-10E6-44C4-EF437563D596}"/>
          </ac:picMkLst>
        </pc:picChg>
      </pc:sldChg>
      <pc:sldChg chg="addSp delSp modSp add mod">
        <pc:chgData name="William Teddy" userId="7ba40c0d-9071-4cd2-924e-195807c207b5" providerId="ADAL" clId="{052EED01-F0F9-425D-9214-DF23A204A3C2}" dt="2025-11-21T16:43:04.637" v="2978" actId="20577"/>
        <pc:sldMkLst>
          <pc:docMk/>
          <pc:sldMk cId="348522885" sldId="330"/>
        </pc:sldMkLst>
        <pc:spChg chg="add mod">
          <ac:chgData name="William Teddy" userId="7ba40c0d-9071-4cd2-924e-195807c207b5" providerId="ADAL" clId="{052EED01-F0F9-425D-9214-DF23A204A3C2}" dt="2025-11-18T17:51:29.377" v="2231" actId="1076"/>
          <ac:spMkLst>
            <pc:docMk/>
            <pc:sldMk cId="348522885" sldId="330"/>
            <ac:spMk id="7" creationId="{F3DE2751-FE89-2F5B-28F3-7644D7D49D59}"/>
          </ac:spMkLst>
        </pc:spChg>
        <pc:spChg chg="add mod">
          <ac:chgData name="William Teddy" userId="7ba40c0d-9071-4cd2-924e-195807c207b5" providerId="ADAL" clId="{052EED01-F0F9-425D-9214-DF23A204A3C2}" dt="2025-11-21T16:43:04.637" v="2978" actId="20577"/>
          <ac:spMkLst>
            <pc:docMk/>
            <pc:sldMk cId="348522885" sldId="330"/>
            <ac:spMk id="8" creationId="{F53D512E-0033-BD68-64AC-1296107D7313}"/>
          </ac:spMkLst>
        </pc:spChg>
        <pc:spChg chg="mod">
          <ac:chgData name="William Teddy" userId="7ba40c0d-9071-4cd2-924e-195807c207b5" providerId="ADAL" clId="{052EED01-F0F9-425D-9214-DF23A204A3C2}" dt="2025-11-21T16:20:50.863" v="2872" actId="20577"/>
          <ac:spMkLst>
            <pc:docMk/>
            <pc:sldMk cId="348522885" sldId="330"/>
            <ac:spMk id="11" creationId="{37EC006F-97AD-2F63-AFDB-BD6AF2104398}"/>
          </ac:spMkLst>
        </pc:spChg>
        <pc:picChg chg="add mod">
          <ac:chgData name="William Teddy" userId="7ba40c0d-9071-4cd2-924e-195807c207b5" providerId="ADAL" clId="{052EED01-F0F9-425D-9214-DF23A204A3C2}" dt="2025-11-20T17:32:15.493" v="2475" actId="14100"/>
          <ac:picMkLst>
            <pc:docMk/>
            <pc:sldMk cId="348522885" sldId="330"/>
            <ac:picMk id="3" creationId="{56C83FCC-3E35-07A6-B71A-3328A4080144}"/>
          </ac:picMkLst>
        </pc:picChg>
        <pc:picChg chg="add mod">
          <ac:chgData name="William Teddy" userId="7ba40c0d-9071-4cd2-924e-195807c207b5" providerId="ADAL" clId="{052EED01-F0F9-425D-9214-DF23A204A3C2}" dt="2025-11-20T21:56:56.116" v="2720" actId="208"/>
          <ac:picMkLst>
            <pc:docMk/>
            <pc:sldMk cId="348522885" sldId="330"/>
            <ac:picMk id="9" creationId="{D051AEB6-7089-3E11-5671-4C40FCAABA48}"/>
          </ac:picMkLst>
        </pc:picChg>
        <pc:picChg chg="add mod">
          <ac:chgData name="William Teddy" userId="7ba40c0d-9071-4cd2-924e-195807c207b5" providerId="ADAL" clId="{052EED01-F0F9-425D-9214-DF23A204A3C2}" dt="2025-11-20T21:56:45.061" v="2719" actId="2085"/>
          <ac:picMkLst>
            <pc:docMk/>
            <pc:sldMk cId="348522885" sldId="330"/>
            <ac:picMk id="23" creationId="{F84E961D-D8A7-FE47-8FAE-DA3A03210CB1}"/>
          </ac:picMkLst>
        </pc:picChg>
      </pc:sldChg>
      <pc:sldChg chg="addSp delSp modSp add mod">
        <pc:chgData name="William Teddy" userId="7ba40c0d-9071-4cd2-924e-195807c207b5" providerId="ADAL" clId="{052EED01-F0F9-425D-9214-DF23A204A3C2}" dt="2025-11-20T22:27:48.228" v="2816" actId="1076"/>
        <pc:sldMkLst>
          <pc:docMk/>
          <pc:sldMk cId="4261100235" sldId="331"/>
        </pc:sldMkLst>
        <pc:spChg chg="mod">
          <ac:chgData name="William Teddy" userId="7ba40c0d-9071-4cd2-924e-195807c207b5" providerId="ADAL" clId="{052EED01-F0F9-425D-9214-DF23A204A3C2}" dt="2025-11-18T18:04:43.273" v="2337" actId="1076"/>
          <ac:spMkLst>
            <pc:docMk/>
            <pc:sldMk cId="4261100235" sldId="331"/>
            <ac:spMk id="7" creationId="{8B8B216B-23C8-9FA8-AE3E-D3C17ACAF3C9}"/>
          </ac:spMkLst>
        </pc:spChg>
        <pc:spChg chg="mod">
          <ac:chgData name="William Teddy" userId="7ba40c0d-9071-4cd2-924e-195807c207b5" providerId="ADAL" clId="{052EED01-F0F9-425D-9214-DF23A204A3C2}" dt="2025-11-18T17:57:19.639" v="2278" actId="108"/>
          <ac:spMkLst>
            <pc:docMk/>
            <pc:sldMk cId="4261100235" sldId="331"/>
            <ac:spMk id="11" creationId="{7F433942-2651-0061-554B-C5C140F05158}"/>
          </ac:spMkLst>
        </pc:spChg>
        <pc:picChg chg="add mod">
          <ac:chgData name="William Teddy" userId="7ba40c0d-9071-4cd2-924e-195807c207b5" providerId="ADAL" clId="{052EED01-F0F9-425D-9214-DF23A204A3C2}" dt="2025-11-20T21:47:45.385" v="2671" actId="1076"/>
          <ac:picMkLst>
            <pc:docMk/>
            <pc:sldMk cId="4261100235" sldId="331"/>
            <ac:picMk id="3" creationId="{0E2F805E-E4EA-834F-F048-A526994F17FB}"/>
          </ac:picMkLst>
        </pc:picChg>
        <pc:picChg chg="add mod">
          <ac:chgData name="William Teddy" userId="7ba40c0d-9071-4cd2-924e-195807c207b5" providerId="ADAL" clId="{052EED01-F0F9-425D-9214-DF23A204A3C2}" dt="2025-11-20T22:27:48.228" v="2816" actId="1076"/>
          <ac:picMkLst>
            <pc:docMk/>
            <pc:sldMk cId="4261100235" sldId="331"/>
            <ac:picMk id="8" creationId="{A86BAA69-D459-089C-8129-579345D41CF7}"/>
          </ac:picMkLst>
        </pc:picChg>
        <pc:picChg chg="add mod modCrop">
          <ac:chgData name="William Teddy" userId="7ba40c0d-9071-4cd2-924e-195807c207b5" providerId="ADAL" clId="{052EED01-F0F9-425D-9214-DF23A204A3C2}" dt="2025-11-20T21:01:18.171" v="2495" actId="1076"/>
          <ac:picMkLst>
            <pc:docMk/>
            <pc:sldMk cId="4261100235" sldId="331"/>
            <ac:picMk id="14" creationId="{B5F694E8-1020-A558-8834-4BA18CD7D579}"/>
          </ac:picMkLst>
        </pc:picChg>
        <pc:picChg chg="add mod">
          <ac:chgData name="William Teddy" userId="7ba40c0d-9071-4cd2-924e-195807c207b5" providerId="ADAL" clId="{052EED01-F0F9-425D-9214-DF23A204A3C2}" dt="2025-11-20T21:01:45.923" v="2502" actId="1076"/>
          <ac:picMkLst>
            <pc:docMk/>
            <pc:sldMk cId="4261100235" sldId="331"/>
            <ac:picMk id="16" creationId="{2524F33F-8843-7A10-0217-D188AF6984B2}"/>
          </ac:picMkLst>
        </pc:picChg>
        <pc:picChg chg="add mod modCrop">
          <ac:chgData name="William Teddy" userId="7ba40c0d-9071-4cd2-924e-195807c207b5" providerId="ADAL" clId="{052EED01-F0F9-425D-9214-DF23A204A3C2}" dt="2025-11-20T21:01:22.021" v="2497" actId="1076"/>
          <ac:picMkLst>
            <pc:docMk/>
            <pc:sldMk cId="4261100235" sldId="331"/>
            <ac:picMk id="18" creationId="{BBE5ADBB-BD52-9B9E-0DCF-B3D1E8997F62}"/>
          </ac:picMkLst>
        </pc:picChg>
        <pc:picChg chg="add mod">
          <ac:chgData name="William Teddy" userId="7ba40c0d-9071-4cd2-924e-195807c207b5" providerId="ADAL" clId="{052EED01-F0F9-425D-9214-DF23A204A3C2}" dt="2025-11-20T21:01:44.453" v="2501" actId="1076"/>
          <ac:picMkLst>
            <pc:docMk/>
            <pc:sldMk cId="4261100235" sldId="331"/>
            <ac:picMk id="20" creationId="{47ACD800-DD90-414E-A876-3C686232BDE8}"/>
          </ac:picMkLst>
        </pc:picChg>
        <pc:picChg chg="add mod">
          <ac:chgData name="William Teddy" userId="7ba40c0d-9071-4cd2-924e-195807c207b5" providerId="ADAL" clId="{052EED01-F0F9-425D-9214-DF23A204A3C2}" dt="2025-11-20T21:01:51.413" v="2503" actId="1076"/>
          <ac:picMkLst>
            <pc:docMk/>
            <pc:sldMk cId="4261100235" sldId="331"/>
            <ac:picMk id="26" creationId="{D1336964-3EBE-B977-7959-363B3FE9606C}"/>
          </ac:picMkLst>
        </pc:picChg>
        <pc:picChg chg="add mod">
          <ac:chgData name="William Teddy" userId="7ba40c0d-9071-4cd2-924e-195807c207b5" providerId="ADAL" clId="{052EED01-F0F9-425D-9214-DF23A204A3C2}" dt="2025-11-20T21:01:26.840" v="2499" actId="1076"/>
          <ac:picMkLst>
            <pc:docMk/>
            <pc:sldMk cId="4261100235" sldId="331"/>
            <ac:picMk id="1026" creationId="{E1FE5911-88C7-9233-5809-786FEAD2C49B}"/>
          </ac:picMkLst>
        </pc:picChg>
      </pc:sldChg>
      <pc:sldChg chg="modSp add mod">
        <pc:chgData name="William Teddy" userId="7ba40c0d-9071-4cd2-924e-195807c207b5" providerId="ADAL" clId="{052EED01-F0F9-425D-9214-DF23A204A3C2}" dt="2025-11-27T10:08:29.144" v="2989" actId="20577"/>
        <pc:sldMkLst>
          <pc:docMk/>
          <pc:sldMk cId="4110401472" sldId="335"/>
        </pc:sldMkLst>
        <pc:spChg chg="mod">
          <ac:chgData name="William Teddy" userId="7ba40c0d-9071-4cd2-924e-195807c207b5" providerId="ADAL" clId="{052EED01-F0F9-425D-9214-DF23A204A3C2}" dt="2025-11-27T10:08:29.144" v="2989" actId="20577"/>
          <ac:spMkLst>
            <pc:docMk/>
            <pc:sldMk cId="4110401472" sldId="335"/>
            <ac:spMk id="3" creationId="{3964D6A0-5C13-3CDE-578A-F89B0295792D}"/>
          </ac:spMkLst>
        </pc:spChg>
        <pc:spChg chg="mod">
          <ac:chgData name="William Teddy" userId="7ba40c0d-9071-4cd2-924e-195807c207b5" providerId="ADAL" clId="{052EED01-F0F9-425D-9214-DF23A204A3C2}" dt="2025-11-21T16:47:06.883" v="2979" actId="20577"/>
          <ac:spMkLst>
            <pc:docMk/>
            <pc:sldMk cId="4110401472" sldId="335"/>
            <ac:spMk id="11" creationId="{36D10492-45F1-15E1-E86E-20C783980CA7}"/>
          </ac:spMkLst>
        </pc:spChg>
      </pc:sldChg>
      <pc:sldChg chg="modSp add mod modTransition modAnim">
        <pc:chgData name="William Teddy" userId="7ba40c0d-9071-4cd2-924e-195807c207b5" providerId="ADAL" clId="{052EED01-F0F9-425D-9214-DF23A204A3C2}" dt="2025-11-21T16:16:23.706" v="2858" actId="20577"/>
        <pc:sldMkLst>
          <pc:docMk/>
          <pc:sldMk cId="3931419736" sldId="337"/>
        </pc:sldMkLst>
        <pc:spChg chg="mod">
          <ac:chgData name="William Teddy" userId="7ba40c0d-9071-4cd2-924e-195807c207b5" providerId="ADAL" clId="{052EED01-F0F9-425D-9214-DF23A204A3C2}" dt="2025-11-21T16:16:23.706" v="2858" actId="20577"/>
          <ac:spMkLst>
            <pc:docMk/>
            <pc:sldMk cId="3931419736" sldId="337"/>
            <ac:spMk id="11" creationId="{2446029E-624A-CA4A-7D1B-7B2831135D7F}"/>
          </ac:spMkLst>
        </pc:spChg>
        <pc:picChg chg="mod">
          <ac:chgData name="William Teddy" userId="7ba40c0d-9071-4cd2-924e-195807c207b5" providerId="ADAL" clId="{052EED01-F0F9-425D-9214-DF23A204A3C2}" dt="2025-11-20T22:11:13.323" v="2793" actId="1076"/>
          <ac:picMkLst>
            <pc:docMk/>
            <pc:sldMk cId="3931419736" sldId="337"/>
            <ac:picMk id="3" creationId="{047582C5-61F3-3EA0-5817-08A314D0B9F2}"/>
          </ac:picMkLst>
        </pc:picChg>
        <pc:picChg chg="mod">
          <ac:chgData name="William Teddy" userId="7ba40c0d-9071-4cd2-924e-195807c207b5" providerId="ADAL" clId="{052EED01-F0F9-425D-9214-DF23A204A3C2}" dt="2025-11-20T22:11:13.902" v="2795" actId="1076"/>
          <ac:picMkLst>
            <pc:docMk/>
            <pc:sldMk cId="3931419736" sldId="337"/>
            <ac:picMk id="5" creationId="{0053E002-78E9-090D-F9BD-FD71CBE178A4}"/>
          </ac:picMkLst>
        </pc:picChg>
        <pc:picChg chg="mod">
          <ac:chgData name="William Teddy" userId="7ba40c0d-9071-4cd2-924e-195807c207b5" providerId="ADAL" clId="{052EED01-F0F9-425D-9214-DF23A204A3C2}" dt="2025-11-20T22:11:20.639" v="2796" actId="1076"/>
          <ac:picMkLst>
            <pc:docMk/>
            <pc:sldMk cId="3931419736" sldId="337"/>
            <ac:picMk id="9" creationId="{FF465605-3B93-F254-288B-1572AC52F9E5}"/>
          </ac:picMkLst>
        </pc:picChg>
        <pc:picChg chg="mod">
          <ac:chgData name="William Teddy" userId="7ba40c0d-9071-4cd2-924e-195807c207b5" providerId="ADAL" clId="{052EED01-F0F9-425D-9214-DF23A204A3C2}" dt="2025-11-20T22:11:24.401" v="2798" actId="1076"/>
          <ac:picMkLst>
            <pc:docMk/>
            <pc:sldMk cId="3931419736" sldId="337"/>
            <ac:picMk id="18" creationId="{15C37F31-8BE6-284F-5D4E-D59D9FCDD66E}"/>
          </ac:picMkLst>
        </pc:picChg>
      </pc:sldChg>
      <pc:sldChg chg="addSp delSp modSp add mod ord">
        <pc:chgData name="William Teddy" userId="7ba40c0d-9071-4cd2-924e-195807c207b5" providerId="ADAL" clId="{052EED01-F0F9-425D-9214-DF23A204A3C2}" dt="2025-11-20T22:36:07.529" v="2852" actId="478"/>
        <pc:sldMkLst>
          <pc:docMk/>
          <pc:sldMk cId="1297371851" sldId="338"/>
        </pc:sldMkLst>
        <pc:spChg chg="mod">
          <ac:chgData name="William Teddy" userId="7ba40c0d-9071-4cd2-924e-195807c207b5" providerId="ADAL" clId="{052EED01-F0F9-425D-9214-DF23A204A3C2}" dt="2025-11-20T21:05:11.484" v="2511" actId="1076"/>
          <ac:spMkLst>
            <pc:docMk/>
            <pc:sldMk cId="1297371851" sldId="338"/>
            <ac:spMk id="7" creationId="{7E3C59F8-6544-9164-47C0-8EC7B1F26D77}"/>
          </ac:spMkLst>
        </pc:spChg>
        <pc:spChg chg="add del mod">
          <ac:chgData name="William Teddy" userId="7ba40c0d-9071-4cd2-924e-195807c207b5" providerId="ADAL" clId="{052EED01-F0F9-425D-9214-DF23A204A3C2}" dt="2025-11-20T22:35:12.637" v="2848" actId="1076"/>
          <ac:spMkLst>
            <pc:docMk/>
            <pc:sldMk cId="1297371851" sldId="338"/>
            <ac:spMk id="11" creationId="{F50CA4A2-CA95-7DCC-312C-D9469386A5AE}"/>
          </ac:spMkLst>
        </pc:spChg>
        <pc:picChg chg="add mod">
          <ac:chgData name="William Teddy" userId="7ba40c0d-9071-4cd2-924e-195807c207b5" providerId="ADAL" clId="{052EED01-F0F9-425D-9214-DF23A204A3C2}" dt="2025-11-20T22:00:49.148" v="2735" actId="1076"/>
          <ac:picMkLst>
            <pc:docMk/>
            <pc:sldMk cId="1297371851" sldId="338"/>
            <ac:picMk id="1026" creationId="{30100872-CCEA-1FDC-ACFE-6D760BA6CD8F}"/>
          </ac:picMkLst>
        </pc:picChg>
        <pc:picChg chg="add mod">
          <ac:chgData name="William Teddy" userId="7ba40c0d-9071-4cd2-924e-195807c207b5" providerId="ADAL" clId="{052EED01-F0F9-425D-9214-DF23A204A3C2}" dt="2025-11-20T22:01:24.069" v="2751" actId="1076"/>
          <ac:picMkLst>
            <pc:docMk/>
            <pc:sldMk cId="1297371851" sldId="338"/>
            <ac:picMk id="1028" creationId="{68D842B2-937A-07D2-5B5A-EFBD473E4A46}"/>
          </ac:picMkLst>
        </pc:picChg>
        <pc:picChg chg="add mod">
          <ac:chgData name="William Teddy" userId="7ba40c0d-9071-4cd2-924e-195807c207b5" providerId="ADAL" clId="{052EED01-F0F9-425D-9214-DF23A204A3C2}" dt="2025-11-20T22:01:24.245" v="2752" actId="1076"/>
          <ac:picMkLst>
            <pc:docMk/>
            <pc:sldMk cId="1297371851" sldId="338"/>
            <ac:picMk id="1030" creationId="{B89919CC-CAB2-0B03-0DF5-BCF21A57CD06}"/>
          </ac:picMkLst>
        </pc:picChg>
        <pc:picChg chg="add mod">
          <ac:chgData name="William Teddy" userId="7ba40c0d-9071-4cd2-924e-195807c207b5" providerId="ADAL" clId="{052EED01-F0F9-425D-9214-DF23A204A3C2}" dt="2025-11-20T22:01:13.369" v="2744" actId="1076"/>
          <ac:picMkLst>
            <pc:docMk/>
            <pc:sldMk cId="1297371851" sldId="338"/>
            <ac:picMk id="1032" creationId="{63786B30-AA21-8EEE-D0DE-7B34DBFA9C33}"/>
          </ac:picMkLst>
        </pc:picChg>
        <pc:picChg chg="add mod">
          <ac:chgData name="William Teddy" userId="7ba40c0d-9071-4cd2-924e-195807c207b5" providerId="ADAL" clId="{052EED01-F0F9-425D-9214-DF23A204A3C2}" dt="2025-11-20T22:01:23.846" v="2750" actId="1076"/>
          <ac:picMkLst>
            <pc:docMk/>
            <pc:sldMk cId="1297371851" sldId="338"/>
            <ac:picMk id="1034" creationId="{A6B38474-A192-AC40-C529-E145285FEC0C}"/>
          </ac:picMkLst>
        </pc:picChg>
        <pc:picChg chg="add mod">
          <ac:chgData name="William Teddy" userId="7ba40c0d-9071-4cd2-924e-195807c207b5" providerId="ADAL" clId="{052EED01-F0F9-425D-9214-DF23A204A3C2}" dt="2025-11-20T22:35:06.194" v="2846" actId="1076"/>
          <ac:picMkLst>
            <pc:docMk/>
            <pc:sldMk cId="1297371851" sldId="338"/>
            <ac:picMk id="1046" creationId="{839D8582-E7E5-C2D0-0A5C-54F5D10AA08B}"/>
          </ac:picMkLst>
        </pc:picChg>
        <pc:picChg chg="add del mod">
          <ac:chgData name="William Teddy" userId="7ba40c0d-9071-4cd2-924e-195807c207b5" providerId="ADAL" clId="{052EED01-F0F9-425D-9214-DF23A204A3C2}" dt="2025-11-20T22:35:06.194" v="2846" actId="1076"/>
          <ac:picMkLst>
            <pc:docMk/>
            <pc:sldMk cId="1297371851" sldId="338"/>
            <ac:picMk id="1048" creationId="{E1D4A0B1-E44D-F060-6A27-3737CCBAF93C}"/>
          </ac:picMkLst>
        </pc:picChg>
        <pc:picChg chg="add mod">
          <ac:chgData name="William Teddy" userId="7ba40c0d-9071-4cd2-924e-195807c207b5" providerId="ADAL" clId="{052EED01-F0F9-425D-9214-DF23A204A3C2}" dt="2025-11-20T22:35:06.194" v="2846" actId="1076"/>
          <ac:picMkLst>
            <pc:docMk/>
            <pc:sldMk cId="1297371851" sldId="338"/>
            <ac:picMk id="1050" creationId="{B98223EC-69B5-F54D-ECBE-28C32FC0B961}"/>
          </ac:picMkLst>
        </pc:picChg>
      </pc:sldChg>
      <pc:sldChg chg="addSp delSp modSp add mod">
        <pc:chgData name="William Teddy" userId="7ba40c0d-9071-4cd2-924e-195807c207b5" providerId="ADAL" clId="{052EED01-F0F9-425D-9214-DF23A204A3C2}" dt="2025-11-20T21:53:55.461" v="2695" actId="1076"/>
        <pc:sldMkLst>
          <pc:docMk/>
          <pc:sldMk cId="4197899609" sldId="339"/>
        </pc:sldMkLst>
        <pc:spChg chg="mod">
          <ac:chgData name="William Teddy" userId="7ba40c0d-9071-4cd2-924e-195807c207b5" providerId="ADAL" clId="{052EED01-F0F9-425D-9214-DF23A204A3C2}" dt="2025-11-20T21:30:01.852" v="2586" actId="20577"/>
          <ac:spMkLst>
            <pc:docMk/>
            <pc:sldMk cId="4197899609" sldId="339"/>
            <ac:spMk id="11" creationId="{734E467B-462F-9F77-A003-58F4A39FDEB3}"/>
          </ac:spMkLst>
        </pc:spChg>
        <pc:picChg chg="add mod modCrop">
          <ac:chgData name="William Teddy" userId="7ba40c0d-9071-4cd2-924e-195807c207b5" providerId="ADAL" clId="{052EED01-F0F9-425D-9214-DF23A204A3C2}" dt="2025-11-20T21:53:55.461" v="2695" actId="1076"/>
          <ac:picMkLst>
            <pc:docMk/>
            <pc:sldMk cId="4197899609" sldId="339"/>
            <ac:picMk id="3" creationId="{E98B6BED-BC42-9856-7752-1481EEB65DB1}"/>
          </ac:picMkLst>
        </pc:picChg>
        <pc:picChg chg="add mod ord modCrop">
          <ac:chgData name="William Teddy" userId="7ba40c0d-9071-4cd2-924e-195807c207b5" providerId="ADAL" clId="{052EED01-F0F9-425D-9214-DF23A204A3C2}" dt="2025-11-20T21:53:55.461" v="2695" actId="1076"/>
          <ac:picMkLst>
            <pc:docMk/>
            <pc:sldMk cId="4197899609" sldId="339"/>
            <ac:picMk id="7" creationId="{2C2DD49E-3BBC-00A4-8431-3C94DE8AABE3}"/>
          </ac:picMkLst>
        </pc:picChg>
        <pc:picChg chg="add mod modCrop">
          <ac:chgData name="William Teddy" userId="7ba40c0d-9071-4cd2-924e-195807c207b5" providerId="ADAL" clId="{052EED01-F0F9-425D-9214-DF23A204A3C2}" dt="2025-11-20T21:53:55.461" v="2695" actId="1076"/>
          <ac:picMkLst>
            <pc:docMk/>
            <pc:sldMk cId="4197899609" sldId="339"/>
            <ac:picMk id="9" creationId="{7A4C69B4-3048-A0B0-E046-85C5E2E89008}"/>
          </ac:picMkLst>
        </pc:picChg>
        <pc:picChg chg="add mod modCrop">
          <ac:chgData name="William Teddy" userId="7ba40c0d-9071-4cd2-924e-195807c207b5" providerId="ADAL" clId="{052EED01-F0F9-425D-9214-DF23A204A3C2}" dt="2025-11-20T21:53:55.461" v="2695" actId="1076"/>
          <ac:picMkLst>
            <pc:docMk/>
            <pc:sldMk cId="4197899609" sldId="339"/>
            <ac:picMk id="15" creationId="{1B5C6903-D87F-CC3F-C854-D867FFAE9210}"/>
          </ac:picMkLst>
        </pc:picChg>
        <pc:picChg chg="add mod">
          <ac:chgData name="William Teddy" userId="7ba40c0d-9071-4cd2-924e-195807c207b5" providerId="ADAL" clId="{052EED01-F0F9-425D-9214-DF23A204A3C2}" dt="2025-11-20T21:53:55.461" v="2695" actId="1076"/>
          <ac:picMkLst>
            <pc:docMk/>
            <pc:sldMk cId="4197899609" sldId="339"/>
            <ac:picMk id="2052" creationId="{98980677-6A4F-DB1C-091D-48A10BE318A3}"/>
          </ac:picMkLst>
        </pc:picChg>
        <pc:picChg chg="add mod">
          <ac:chgData name="William Teddy" userId="7ba40c0d-9071-4cd2-924e-195807c207b5" providerId="ADAL" clId="{052EED01-F0F9-425D-9214-DF23A204A3C2}" dt="2025-11-20T21:53:55.461" v="2695" actId="1076"/>
          <ac:picMkLst>
            <pc:docMk/>
            <pc:sldMk cId="4197899609" sldId="339"/>
            <ac:picMk id="2054" creationId="{BA1593FE-624A-38F2-E046-1A971B03BF9F}"/>
          </ac:picMkLst>
        </pc:picChg>
      </pc:sldChg>
    </pc:docChg>
  </pc:docChgLst>
  <pc:docChgLst>
    <pc:chgData name="Joana Rego" userId="S::jrego@raedas.com::8fa75dd7-8b80-4833-9d97-bb9b4da23fab" providerId="AD" clId="Web-{04BD3CBC-DE4C-B006-B241-8ED04EF8C8AA}"/>
    <pc:docChg chg="modSld">
      <pc:chgData name="Joana Rego" userId="S::jrego@raedas.com::8fa75dd7-8b80-4833-9d97-bb9b4da23fab" providerId="AD" clId="Web-{04BD3CBC-DE4C-B006-B241-8ED04EF8C8AA}" dt="2025-11-21T16:04:50.694" v="24" actId="20577"/>
      <pc:docMkLst>
        <pc:docMk/>
      </pc:docMkLst>
      <pc:sldChg chg="modSp">
        <pc:chgData name="Joana Rego" userId="S::jrego@raedas.com::8fa75dd7-8b80-4833-9d97-bb9b4da23fab" providerId="AD" clId="Web-{04BD3CBC-DE4C-B006-B241-8ED04EF8C8AA}" dt="2025-11-21T16:04:50.694" v="24" actId="20577"/>
        <pc:sldMkLst>
          <pc:docMk/>
          <pc:sldMk cId="4110401472" sldId="335"/>
        </pc:sldMkLst>
        <pc:spChg chg="mod">
          <ac:chgData name="Joana Rego" userId="S::jrego@raedas.com::8fa75dd7-8b80-4833-9d97-bb9b4da23fab" providerId="AD" clId="Web-{04BD3CBC-DE4C-B006-B241-8ED04EF8C8AA}" dt="2025-11-21T16:04:50.694" v="24" actId="20577"/>
          <ac:spMkLst>
            <pc:docMk/>
            <pc:sldMk cId="4110401472" sldId="335"/>
            <ac:spMk id="3" creationId="{3964D6A0-5C13-3CDE-578A-F89B029579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E20D4290-3473-4168-A030-6EC49A5C837F}" type="datetimeFigureOut">
              <a:rPr lang="en-GB" smtClean="0"/>
              <a:t>27/11/2025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GB"/>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4340AE83-C28D-4CD8-9648-DB9CA078B9B8}" type="slidenum">
              <a:rPr lang="en-GB" smtClean="0"/>
              <a:t>‹#›</a:t>
            </a:fld>
            <a:endParaRPr lang="en-GB"/>
          </a:p>
        </p:txBody>
      </p:sp>
    </p:spTree>
    <p:extLst>
      <p:ext uri="{BB962C8B-B14F-4D97-AF65-F5344CB8AC3E}">
        <p14:creationId xmlns:p14="http://schemas.microsoft.com/office/powerpoint/2010/main" val="86088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40AE83-C28D-4CD8-9648-DB9CA078B9B8}" type="slidenum">
              <a:rPr lang="en-GB" smtClean="0"/>
              <a:t>2</a:t>
            </a:fld>
            <a:endParaRPr lang="en-GB"/>
          </a:p>
        </p:txBody>
      </p:sp>
    </p:spTree>
    <p:extLst>
      <p:ext uri="{BB962C8B-B14F-4D97-AF65-F5344CB8AC3E}">
        <p14:creationId xmlns:p14="http://schemas.microsoft.com/office/powerpoint/2010/main" val="173614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F2D22-5EE4-A17B-1E4D-9EFF88629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2E193-3A6C-2463-320D-6B992D63B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353C0-9E6A-0692-4288-EA7C0029C1D3}"/>
              </a:ext>
            </a:extLst>
          </p:cNvPr>
          <p:cNvSpPr>
            <a:spLocks noGrp="1"/>
          </p:cNvSpPr>
          <p:nvPr>
            <p:ph type="body" idx="1"/>
          </p:nvPr>
        </p:nvSpPr>
        <p:spPr/>
        <p:txBody>
          <a:bodyPr/>
          <a:lstStyle/>
          <a:p>
            <a:pPr marL="0" indent="0">
              <a:buFont typeface="Arial" panose="020B0604020202020204" pitchFamily="34" charset="0"/>
              <a:buNone/>
            </a:pPr>
            <a:endParaRPr lang="en-GB" sz="100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BEC91791-595C-434A-E4F8-D7A7772E172C}"/>
              </a:ext>
            </a:extLst>
          </p:cNvPr>
          <p:cNvSpPr>
            <a:spLocks noGrp="1"/>
          </p:cNvSpPr>
          <p:nvPr>
            <p:ph type="sldNum" sz="quarter" idx="5"/>
          </p:nvPr>
        </p:nvSpPr>
        <p:spPr/>
        <p:txBody>
          <a:bodyPr/>
          <a:lstStyle/>
          <a:p>
            <a:fld id="{4340AE83-C28D-4CD8-9648-DB9CA078B9B8}" type="slidenum">
              <a:rPr lang="en-GB" smtClean="0"/>
              <a:t>3</a:t>
            </a:fld>
            <a:endParaRPr lang="en-GB"/>
          </a:p>
        </p:txBody>
      </p:sp>
    </p:spTree>
    <p:extLst>
      <p:ext uri="{BB962C8B-B14F-4D97-AF65-F5344CB8AC3E}">
        <p14:creationId xmlns:p14="http://schemas.microsoft.com/office/powerpoint/2010/main" val="101822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B059-F870-EE93-3ED1-2CAE6A61E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0555F-4EDE-722E-5FCD-CDC8600FA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09AEC-A980-B6E9-398C-95C2F92303B5}"/>
              </a:ext>
            </a:extLst>
          </p:cNvPr>
          <p:cNvSpPr>
            <a:spLocks noGrp="1"/>
          </p:cNvSpPr>
          <p:nvPr>
            <p:ph type="body" idx="1"/>
          </p:nvPr>
        </p:nvSpPr>
        <p:spPr/>
        <p:txBody>
          <a:bodyPr/>
          <a:lstStyle/>
          <a:p>
            <a:pPr marL="0" indent="0">
              <a:buFont typeface="Arial" panose="020B0604020202020204" pitchFamily="34" charset="0"/>
              <a:buNone/>
            </a:pPr>
            <a:endParaRPr lang="en-GB" sz="100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6BFEE11C-CAB3-C9C7-6C46-4A9C43D223D2}"/>
              </a:ext>
            </a:extLst>
          </p:cNvPr>
          <p:cNvSpPr>
            <a:spLocks noGrp="1"/>
          </p:cNvSpPr>
          <p:nvPr>
            <p:ph type="sldNum" sz="quarter" idx="5"/>
          </p:nvPr>
        </p:nvSpPr>
        <p:spPr/>
        <p:txBody>
          <a:bodyPr/>
          <a:lstStyle/>
          <a:p>
            <a:fld id="{4340AE83-C28D-4CD8-9648-DB9CA078B9B8}" type="slidenum">
              <a:rPr lang="en-GB" smtClean="0"/>
              <a:t>4</a:t>
            </a:fld>
            <a:endParaRPr lang="en-GB"/>
          </a:p>
        </p:txBody>
      </p:sp>
    </p:spTree>
    <p:extLst>
      <p:ext uri="{BB962C8B-B14F-4D97-AF65-F5344CB8AC3E}">
        <p14:creationId xmlns:p14="http://schemas.microsoft.com/office/powerpoint/2010/main" val="341828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ACD3D-2747-DD8B-A9D3-24C5612AE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7D4E3-D7A2-2B97-1E54-A4017C179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EB81C-B82E-16DB-20A1-7AAD811F1EEA}"/>
              </a:ext>
            </a:extLst>
          </p:cNvPr>
          <p:cNvSpPr>
            <a:spLocks noGrp="1"/>
          </p:cNvSpPr>
          <p:nvPr>
            <p:ph type="body" idx="1"/>
          </p:nvPr>
        </p:nvSpPr>
        <p:spPr/>
        <p:txBody>
          <a:bodyPr/>
          <a:lstStyle/>
          <a:p>
            <a:pPr marL="0" indent="0">
              <a:buFont typeface="Arial" panose="020B0604020202020204" pitchFamily="34" charset="0"/>
              <a:buNone/>
            </a:pPr>
            <a:endParaRPr lang="en-GB" sz="100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8F880810-450F-8439-F485-B894DB566504}"/>
              </a:ext>
            </a:extLst>
          </p:cNvPr>
          <p:cNvSpPr>
            <a:spLocks noGrp="1"/>
          </p:cNvSpPr>
          <p:nvPr>
            <p:ph type="sldNum" sz="quarter" idx="5"/>
          </p:nvPr>
        </p:nvSpPr>
        <p:spPr/>
        <p:txBody>
          <a:bodyPr/>
          <a:lstStyle/>
          <a:p>
            <a:fld id="{4340AE83-C28D-4CD8-9648-DB9CA078B9B8}" type="slidenum">
              <a:rPr lang="en-GB" smtClean="0"/>
              <a:t>5</a:t>
            </a:fld>
            <a:endParaRPr lang="en-GB"/>
          </a:p>
        </p:txBody>
      </p:sp>
    </p:spTree>
    <p:extLst>
      <p:ext uri="{BB962C8B-B14F-4D97-AF65-F5344CB8AC3E}">
        <p14:creationId xmlns:p14="http://schemas.microsoft.com/office/powerpoint/2010/main" val="293798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CA72-58A1-7663-9CEB-136F110A6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5F401-5AC6-CB47-3958-99F9AC892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C232A-34C7-39BA-4B7A-049263AB778B}"/>
              </a:ext>
            </a:extLst>
          </p:cNvPr>
          <p:cNvSpPr>
            <a:spLocks noGrp="1"/>
          </p:cNvSpPr>
          <p:nvPr>
            <p:ph type="body" idx="1"/>
          </p:nvPr>
        </p:nvSpPr>
        <p:spPr/>
        <p:txBody>
          <a:bodyPr/>
          <a:lstStyle/>
          <a:p>
            <a:pPr marL="0" indent="0">
              <a:buFont typeface="Arial" panose="020B0604020202020204" pitchFamily="34" charset="0"/>
              <a:buNone/>
            </a:pPr>
            <a:endParaRPr lang="en-GB" sz="100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52592E74-BB28-4000-A8B5-F16D6D493EB9}"/>
              </a:ext>
            </a:extLst>
          </p:cNvPr>
          <p:cNvSpPr>
            <a:spLocks noGrp="1"/>
          </p:cNvSpPr>
          <p:nvPr>
            <p:ph type="sldNum" sz="quarter" idx="5"/>
          </p:nvPr>
        </p:nvSpPr>
        <p:spPr/>
        <p:txBody>
          <a:bodyPr/>
          <a:lstStyle/>
          <a:p>
            <a:fld id="{4340AE83-C28D-4CD8-9648-DB9CA078B9B8}" type="slidenum">
              <a:rPr lang="en-GB" smtClean="0"/>
              <a:t>6</a:t>
            </a:fld>
            <a:endParaRPr lang="en-GB"/>
          </a:p>
        </p:txBody>
      </p:sp>
    </p:spTree>
    <p:extLst>
      <p:ext uri="{BB962C8B-B14F-4D97-AF65-F5344CB8AC3E}">
        <p14:creationId xmlns:p14="http://schemas.microsoft.com/office/powerpoint/2010/main" val="133407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51DF-8765-F259-C6E5-3E20B4EA1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0B5B9-9934-FA57-46AD-E1F23B222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8D756-45D5-7CA9-E7BE-0479DEBD7566}"/>
              </a:ext>
            </a:extLst>
          </p:cNvPr>
          <p:cNvSpPr>
            <a:spLocks noGrp="1"/>
          </p:cNvSpPr>
          <p:nvPr>
            <p:ph type="body" idx="1"/>
          </p:nvPr>
        </p:nvSpPr>
        <p:spPr/>
        <p:txBody>
          <a:bodyPr/>
          <a:lstStyle/>
          <a:p>
            <a:pPr marL="0" indent="0">
              <a:buFont typeface="Arial" panose="020B0604020202020204" pitchFamily="34" charset="0"/>
              <a:buNone/>
            </a:pPr>
            <a:endParaRPr lang="en-GB" sz="100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2B7309C0-6204-F564-09AA-E57999646366}"/>
              </a:ext>
            </a:extLst>
          </p:cNvPr>
          <p:cNvSpPr>
            <a:spLocks noGrp="1"/>
          </p:cNvSpPr>
          <p:nvPr>
            <p:ph type="sldNum" sz="quarter" idx="5"/>
          </p:nvPr>
        </p:nvSpPr>
        <p:spPr/>
        <p:txBody>
          <a:bodyPr/>
          <a:lstStyle/>
          <a:p>
            <a:fld id="{4340AE83-C28D-4CD8-9648-DB9CA078B9B8}" type="slidenum">
              <a:rPr lang="en-GB" smtClean="0"/>
              <a:t>7</a:t>
            </a:fld>
            <a:endParaRPr lang="en-GB"/>
          </a:p>
        </p:txBody>
      </p:sp>
    </p:spTree>
    <p:extLst>
      <p:ext uri="{BB962C8B-B14F-4D97-AF65-F5344CB8AC3E}">
        <p14:creationId xmlns:p14="http://schemas.microsoft.com/office/powerpoint/2010/main" val="118681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9588-BB5A-7B57-ADFD-D5828E233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00F09-CD45-6AF8-FEC7-421C7D728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29E79-D8A1-AFDF-A085-5639D1583CDB}"/>
              </a:ext>
            </a:extLst>
          </p:cNvPr>
          <p:cNvSpPr>
            <a:spLocks noGrp="1"/>
          </p:cNvSpPr>
          <p:nvPr>
            <p:ph type="body" idx="1"/>
          </p:nvPr>
        </p:nvSpPr>
        <p:spPr/>
        <p:txBody>
          <a:bodyPr/>
          <a:lstStyle/>
          <a:p>
            <a:pPr marL="0" indent="0">
              <a:buFont typeface="Arial" panose="020B0604020202020204" pitchFamily="34" charset="0"/>
              <a:buNone/>
            </a:pPr>
            <a:endParaRPr lang="en-GB" sz="100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D2EC396A-47F9-840D-8462-D81DB071DAE2}"/>
              </a:ext>
            </a:extLst>
          </p:cNvPr>
          <p:cNvSpPr>
            <a:spLocks noGrp="1"/>
          </p:cNvSpPr>
          <p:nvPr>
            <p:ph type="sldNum" sz="quarter" idx="5"/>
          </p:nvPr>
        </p:nvSpPr>
        <p:spPr/>
        <p:txBody>
          <a:bodyPr/>
          <a:lstStyle/>
          <a:p>
            <a:fld id="{4340AE83-C28D-4CD8-9648-DB9CA078B9B8}" type="slidenum">
              <a:rPr lang="en-GB" smtClean="0"/>
              <a:t>8</a:t>
            </a:fld>
            <a:endParaRPr lang="en-GB"/>
          </a:p>
        </p:txBody>
      </p:sp>
    </p:spTree>
    <p:extLst>
      <p:ext uri="{BB962C8B-B14F-4D97-AF65-F5344CB8AC3E}">
        <p14:creationId xmlns:p14="http://schemas.microsoft.com/office/powerpoint/2010/main" val="307126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40AE83-C28D-4CD8-9648-DB9CA078B9B8}" type="slidenum">
              <a:rPr lang="en-GB" smtClean="0"/>
              <a:t>9</a:t>
            </a:fld>
            <a:endParaRPr lang="en-GB"/>
          </a:p>
        </p:txBody>
      </p:sp>
    </p:spTree>
    <p:extLst>
      <p:ext uri="{BB962C8B-B14F-4D97-AF65-F5344CB8AC3E}">
        <p14:creationId xmlns:p14="http://schemas.microsoft.com/office/powerpoint/2010/main" val="3929698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0A024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41A6FD-CF31-4008-AEC9-57B52113064D}"/>
              </a:ext>
            </a:extLst>
          </p:cNvPr>
          <p:cNvPicPr>
            <a:picLocks noChangeAspect="1"/>
          </p:cNvPicPr>
          <p:nvPr userDrawn="1"/>
        </p:nvPicPr>
        <p:blipFill>
          <a:blip r:embed="rId2"/>
          <a:stretch>
            <a:fillRect/>
          </a:stretch>
        </p:blipFill>
        <p:spPr>
          <a:xfrm>
            <a:off x="9872587" y="4976812"/>
            <a:ext cx="1017769" cy="594928"/>
          </a:xfrm>
          <a:prstGeom prst="rect">
            <a:avLst/>
          </a:prstGeom>
        </p:spPr>
      </p:pic>
      <p:pic>
        <p:nvPicPr>
          <p:cNvPr id="13" name="Picture 12">
            <a:extLst>
              <a:ext uri="{FF2B5EF4-FFF2-40B4-BE49-F238E27FC236}">
                <a16:creationId xmlns:a16="http://schemas.microsoft.com/office/drawing/2014/main" id="{33D5390C-5EBB-494F-8B0A-009A3401897F}"/>
              </a:ext>
            </a:extLst>
          </p:cNvPr>
          <p:cNvPicPr>
            <a:picLocks noChangeAspect="1"/>
          </p:cNvPicPr>
          <p:nvPr userDrawn="1"/>
        </p:nvPicPr>
        <p:blipFill>
          <a:blip r:embed="rId3"/>
          <a:stretch>
            <a:fillRect/>
          </a:stretch>
        </p:blipFill>
        <p:spPr>
          <a:xfrm>
            <a:off x="670878" y="614679"/>
            <a:ext cx="304482" cy="1679173"/>
          </a:xfrm>
          <a:prstGeom prst="rect">
            <a:avLst/>
          </a:prstGeom>
        </p:spPr>
      </p:pic>
      <p:pic>
        <p:nvPicPr>
          <p:cNvPr id="14" name="Picture 13">
            <a:extLst>
              <a:ext uri="{FF2B5EF4-FFF2-40B4-BE49-F238E27FC236}">
                <a16:creationId xmlns:a16="http://schemas.microsoft.com/office/drawing/2014/main" id="{89CF78E4-EB23-4E7A-9C9C-CB4A97D8DE4B}"/>
              </a:ext>
            </a:extLst>
          </p:cNvPr>
          <p:cNvPicPr>
            <a:picLocks noChangeAspect="1"/>
          </p:cNvPicPr>
          <p:nvPr userDrawn="1"/>
        </p:nvPicPr>
        <p:blipFill>
          <a:blip r:embed="rId4"/>
          <a:stretch>
            <a:fillRect/>
          </a:stretch>
        </p:blipFill>
        <p:spPr>
          <a:xfrm>
            <a:off x="9872587" y="4976812"/>
            <a:ext cx="1017767" cy="594927"/>
          </a:xfrm>
          <a:prstGeom prst="rect">
            <a:avLst/>
          </a:prstGeom>
        </p:spPr>
      </p:pic>
      <p:pic>
        <p:nvPicPr>
          <p:cNvPr id="17" name="Picture 16">
            <a:extLst>
              <a:ext uri="{FF2B5EF4-FFF2-40B4-BE49-F238E27FC236}">
                <a16:creationId xmlns:a16="http://schemas.microsoft.com/office/drawing/2014/main" id="{0546EF11-925C-4C55-A24D-911818AB84B2}"/>
              </a:ext>
            </a:extLst>
          </p:cNvPr>
          <p:cNvPicPr>
            <a:picLocks noChangeAspect="1"/>
          </p:cNvPicPr>
          <p:nvPr userDrawn="1"/>
        </p:nvPicPr>
        <p:blipFill>
          <a:blip r:embed="rId5"/>
          <a:stretch>
            <a:fillRect/>
          </a:stretch>
        </p:blipFill>
        <p:spPr>
          <a:xfrm>
            <a:off x="4344860" y="1520824"/>
            <a:ext cx="3502279" cy="3502279"/>
          </a:xfrm>
          <a:prstGeom prst="rect">
            <a:avLst/>
          </a:prstGeom>
        </p:spPr>
      </p:pic>
    </p:spTree>
    <p:extLst>
      <p:ext uri="{BB962C8B-B14F-4D97-AF65-F5344CB8AC3E}">
        <p14:creationId xmlns:p14="http://schemas.microsoft.com/office/powerpoint/2010/main" val="126086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Only (black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A710AF-126B-4385-B460-F7B5BA3FA06A}"/>
              </a:ext>
            </a:extLst>
          </p:cNvPr>
          <p:cNvPicPr>
            <a:picLocks noChangeAspect="1"/>
          </p:cNvPicPr>
          <p:nvPr userDrawn="1"/>
        </p:nvPicPr>
        <p:blipFill>
          <a:blip r:embed="rId2"/>
          <a:stretch>
            <a:fillRect/>
          </a:stretch>
        </p:blipFill>
        <p:spPr>
          <a:xfrm>
            <a:off x="720000" y="621675"/>
            <a:ext cx="179387" cy="995597"/>
          </a:xfrm>
          <a:prstGeom prst="rect">
            <a:avLst/>
          </a:prstGeom>
        </p:spPr>
      </p:pic>
    </p:spTree>
    <p:extLst>
      <p:ext uri="{BB962C8B-B14F-4D97-AF65-F5344CB8AC3E}">
        <p14:creationId xmlns:p14="http://schemas.microsoft.com/office/powerpoint/2010/main" val="291555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Only (white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183D5E-051B-48A5-8453-1A34B7F10C23}"/>
              </a:ext>
            </a:extLst>
          </p:cNvPr>
          <p:cNvPicPr>
            <a:picLocks noChangeAspect="1"/>
          </p:cNvPicPr>
          <p:nvPr userDrawn="1"/>
        </p:nvPicPr>
        <p:blipFill>
          <a:blip r:embed="rId2"/>
          <a:stretch>
            <a:fillRect/>
          </a:stretch>
        </p:blipFill>
        <p:spPr>
          <a:xfrm>
            <a:off x="720000" y="621675"/>
            <a:ext cx="180000" cy="992673"/>
          </a:xfrm>
          <a:prstGeom prst="rect">
            <a:avLst/>
          </a:prstGeom>
        </p:spPr>
      </p:pic>
    </p:spTree>
    <p:extLst>
      <p:ext uri="{BB962C8B-B14F-4D97-AF65-F5344CB8AC3E}">
        <p14:creationId xmlns:p14="http://schemas.microsoft.com/office/powerpoint/2010/main" val="274954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Only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32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0244"/>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A408F46E-4B9E-498D-8261-FCBDD1F3509B}" type="datetime1">
              <a:rPr lang="en-GB" smtClean="0"/>
              <a:t>27/11/2025</a:t>
            </a:fld>
            <a:endParaRPr lang="en-GB"/>
          </a:p>
        </p:txBody>
      </p:sp>
      <p:sp>
        <p:nvSpPr>
          <p:cNvPr id="4" name="Footer Placeholder 3"/>
          <p:cNvSpPr>
            <a:spLocks noGrp="1"/>
          </p:cNvSpPr>
          <p:nvPr>
            <p:ph type="ftr" sz="quarter" idx="11"/>
          </p:nvPr>
        </p:nvSpPr>
        <p:spPr/>
        <p:txBody>
          <a:bodyPr/>
          <a:lstStyle/>
          <a:p>
            <a:r>
              <a:rPr lang="en-GB"/>
              <a:t>©Raedas Consulting Limited 2020</a:t>
            </a:r>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
        <p:nvSpPr>
          <p:cNvPr id="6" name="Text Placeholder 7">
            <a:extLst>
              <a:ext uri="{FF2B5EF4-FFF2-40B4-BE49-F238E27FC236}">
                <a16:creationId xmlns:a16="http://schemas.microsoft.com/office/drawing/2014/main" id="{D7E2656C-4F30-4A22-96EB-2C60F33EED72}"/>
              </a:ext>
            </a:extLst>
          </p:cNvPr>
          <p:cNvSpPr>
            <a:spLocks noGrp="1"/>
          </p:cNvSpPr>
          <p:nvPr>
            <p:ph type="body" sz="quarter" idx="13" hasCustomPrompt="1"/>
          </p:nvPr>
        </p:nvSpPr>
        <p:spPr>
          <a:xfrm>
            <a:off x="1584325" y="1331913"/>
            <a:ext cx="4500000" cy="368300"/>
          </a:xfrm>
        </p:spPr>
        <p:txBody>
          <a:bodyPr/>
          <a:lstStyle>
            <a:lvl1pPr>
              <a:spcAft>
                <a:spcPts val="0"/>
              </a:spcAft>
              <a:defRPr b="1">
                <a:solidFill>
                  <a:schemeClr val="accent6"/>
                </a:solidFill>
                <a:latin typeface="+mj-lt"/>
              </a:defRPr>
            </a:lvl1pPr>
          </a:lstStyle>
          <a:p>
            <a:pPr lvl="0"/>
            <a:r>
              <a:rPr lang="en-US"/>
              <a:t>Insert subtitle if necessary</a:t>
            </a:r>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 graphic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F574C-9EE7-46A3-AD37-3EC4C4733F93}" type="datetime1">
              <a:rPr lang="en-GB" smtClean="0"/>
              <a:t>27/11/2025</a:t>
            </a:fld>
            <a:endParaRPr lang="en-GB"/>
          </a:p>
        </p:txBody>
      </p:sp>
      <p:sp>
        <p:nvSpPr>
          <p:cNvPr id="3" name="Footer Placeholder 2"/>
          <p:cNvSpPr>
            <a:spLocks noGrp="1"/>
          </p:cNvSpPr>
          <p:nvPr>
            <p:ph type="ftr" sz="quarter" idx="11"/>
          </p:nvPr>
        </p:nvSpPr>
        <p:spPr/>
        <p:txBody>
          <a:bodyPr/>
          <a:lstStyle/>
          <a:p>
            <a:r>
              <a:rPr lang="en-GB"/>
              <a:t>©Raedas Consulting Limited 2020</a:t>
            </a:r>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780285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E71E1-0D01-4C98-912B-1F4CEB0930D9}" type="datetime1">
              <a:rPr lang="en-GB" smtClean="0"/>
              <a:t>27/11/2025</a:t>
            </a:fld>
            <a:endParaRPr lang="en-GB"/>
          </a:p>
        </p:txBody>
      </p:sp>
      <p:sp>
        <p:nvSpPr>
          <p:cNvPr id="3" name="Footer Placeholder 2"/>
          <p:cNvSpPr>
            <a:spLocks noGrp="1"/>
          </p:cNvSpPr>
          <p:nvPr>
            <p:ph type="ftr" sz="quarter" idx="11"/>
          </p:nvPr>
        </p:nvSpPr>
        <p:spPr/>
        <p:txBody>
          <a:bodyPr/>
          <a:lstStyle/>
          <a:p>
            <a:r>
              <a:rPr lang="en-GB"/>
              <a:t>©Raedas Consulting Limited 2020</a:t>
            </a:r>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98268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4000" y="828000"/>
            <a:ext cx="7920000" cy="720000"/>
          </a:xfrm>
        </p:spPr>
        <p:txBody>
          <a:bodyPr/>
          <a:lstStyle>
            <a:lvl1pPr algn="l">
              <a:defRPr sz="5200">
                <a:solidFill>
                  <a:srgbClr val="0A0244"/>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1584000" y="1494000"/>
            <a:ext cx="7920000" cy="720000"/>
          </a:xfrm>
        </p:spPr>
        <p:txBody>
          <a:bodyPr/>
          <a:lstStyle>
            <a:lvl1pPr marL="0" indent="0" algn="l">
              <a:spcAft>
                <a:spcPts val="0"/>
              </a:spcAft>
              <a:buNone/>
              <a:defRPr sz="5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Insert subtitle if necessary</a:t>
            </a:r>
          </a:p>
        </p:txBody>
      </p:sp>
      <p:sp>
        <p:nvSpPr>
          <p:cNvPr id="4" name="Date Placeholder 3"/>
          <p:cNvSpPr>
            <a:spLocks noGrp="1"/>
          </p:cNvSpPr>
          <p:nvPr>
            <p:ph type="dt" sz="half" idx="10"/>
          </p:nvPr>
        </p:nvSpPr>
        <p:spPr/>
        <p:txBody>
          <a:bodyPr/>
          <a:lstStyle/>
          <a:p>
            <a:fld id="{B3B33E7C-CCCD-4874-9C42-5078BBBF9FB3}" type="datetime1">
              <a:rPr lang="en-GB" smtClean="0"/>
              <a:t>27/11/2025</a:t>
            </a:fld>
            <a:endParaRPr lang="en-GB"/>
          </a:p>
        </p:txBody>
      </p:sp>
      <p:sp>
        <p:nvSpPr>
          <p:cNvPr id="5" name="Footer Placeholder 4"/>
          <p:cNvSpPr>
            <a:spLocks noGrp="1"/>
          </p:cNvSpPr>
          <p:nvPr>
            <p:ph type="ftr" sz="quarter" idx="11"/>
          </p:nvPr>
        </p:nvSpPr>
        <p:spPr/>
        <p:txBody>
          <a:bodyPr/>
          <a:lstStyle/>
          <a:p>
            <a:r>
              <a:rPr lang="en-GB"/>
              <a:t>©Raedas Consulting Limited 2020</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pic>
        <p:nvPicPr>
          <p:cNvPr id="7" name="Picture 6">
            <a:extLst>
              <a:ext uri="{FF2B5EF4-FFF2-40B4-BE49-F238E27FC236}">
                <a16:creationId xmlns:a16="http://schemas.microsoft.com/office/drawing/2014/main" id="{8541A6FD-CF31-4008-AEC9-57B52113064D}"/>
              </a:ext>
            </a:extLst>
          </p:cNvPr>
          <p:cNvPicPr>
            <a:picLocks noChangeAspect="1"/>
          </p:cNvPicPr>
          <p:nvPr userDrawn="1"/>
        </p:nvPicPr>
        <p:blipFill>
          <a:blip r:embed="rId2"/>
          <a:stretch>
            <a:fillRect/>
          </a:stretch>
        </p:blipFill>
        <p:spPr>
          <a:xfrm>
            <a:off x="9872587" y="4976812"/>
            <a:ext cx="1017769" cy="594928"/>
          </a:xfrm>
          <a:prstGeom prst="rect">
            <a:avLst/>
          </a:prstGeom>
        </p:spPr>
      </p:pic>
      <p:sp>
        <p:nvSpPr>
          <p:cNvPr id="9" name="Text Placeholder 8">
            <a:extLst>
              <a:ext uri="{FF2B5EF4-FFF2-40B4-BE49-F238E27FC236}">
                <a16:creationId xmlns:a16="http://schemas.microsoft.com/office/drawing/2014/main" id="{210B7968-525C-451A-B9B5-0342E1987EFA}"/>
              </a:ext>
            </a:extLst>
          </p:cNvPr>
          <p:cNvSpPr>
            <a:spLocks noGrp="1"/>
          </p:cNvSpPr>
          <p:nvPr>
            <p:ph type="body" sz="quarter" idx="13" hasCustomPrompt="1"/>
          </p:nvPr>
        </p:nvSpPr>
        <p:spPr>
          <a:xfrm>
            <a:off x="1584000" y="2952000"/>
            <a:ext cx="6840000" cy="540000"/>
          </a:xfrm>
        </p:spPr>
        <p:txBody>
          <a:bodyPr/>
          <a:lstStyle>
            <a:lvl1pPr>
              <a:defRPr b="1"/>
            </a:lvl1pPr>
          </a:lstStyle>
          <a:p>
            <a:pPr lvl="0"/>
            <a:r>
              <a:rPr lang="en-US"/>
              <a:t>Edit Master Name styles</a:t>
            </a:r>
            <a:endParaRPr lang="en-GB"/>
          </a:p>
        </p:txBody>
      </p:sp>
      <p:sp>
        <p:nvSpPr>
          <p:cNvPr id="10" name="Text Placeholder 8">
            <a:extLst>
              <a:ext uri="{FF2B5EF4-FFF2-40B4-BE49-F238E27FC236}">
                <a16:creationId xmlns:a16="http://schemas.microsoft.com/office/drawing/2014/main" id="{98848616-6290-4EF5-B1A5-8F4E04A39F9E}"/>
              </a:ext>
            </a:extLst>
          </p:cNvPr>
          <p:cNvSpPr>
            <a:spLocks noGrp="1"/>
          </p:cNvSpPr>
          <p:nvPr>
            <p:ph type="body" sz="quarter" idx="14" hasCustomPrompt="1"/>
          </p:nvPr>
        </p:nvSpPr>
        <p:spPr>
          <a:xfrm>
            <a:off x="1584000" y="3348000"/>
            <a:ext cx="6840000" cy="540000"/>
          </a:xfrm>
        </p:spPr>
        <p:txBody>
          <a:bodyPr/>
          <a:lstStyle>
            <a:lvl1pPr>
              <a:defRPr>
                <a:solidFill>
                  <a:schemeClr val="bg1">
                    <a:lumMod val="50000"/>
                  </a:schemeClr>
                </a:solidFill>
              </a:defRPr>
            </a:lvl1pPr>
          </a:lstStyle>
          <a:p>
            <a:pPr lvl="0"/>
            <a:r>
              <a:rPr lang="en-US"/>
              <a:t>Edit Master Name styles</a:t>
            </a:r>
            <a:endParaRPr lang="en-GB"/>
          </a:p>
        </p:txBody>
      </p:sp>
    </p:spTree>
    <p:extLst>
      <p:ext uri="{BB962C8B-B14F-4D97-AF65-F5344CB8AC3E}">
        <p14:creationId xmlns:p14="http://schemas.microsoft.com/office/powerpoint/2010/main" val="309530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p:spTree>
      <p:nvGrpSpPr>
        <p:cNvPr id="1" name=""/>
        <p:cNvGrpSpPr/>
        <p:nvPr/>
      </p:nvGrpSpPr>
      <p:grpSpPr>
        <a:xfrm>
          <a:off x="0" y="0"/>
          <a:ext cx="0" cy="0"/>
          <a:chOff x="0" y="0"/>
          <a:chExt cx="0" cy="0"/>
        </a:xfrm>
      </p:grpSpPr>
      <p:sp>
        <p:nvSpPr>
          <p:cNvPr id="2" name="Title 1"/>
          <p:cNvSpPr>
            <a:spLocks noGrp="1"/>
          </p:cNvSpPr>
          <p:nvPr>
            <p:ph type="title"/>
          </p:nvPr>
        </p:nvSpPr>
        <p:spPr>
          <a:xfrm>
            <a:off x="1584000" y="900000"/>
            <a:ext cx="6840000" cy="432000"/>
          </a:xfrm>
        </p:spPr>
        <p:txBody>
          <a:bodyPr/>
          <a:lstStyle>
            <a:lvl1pPr>
              <a:defRPr>
                <a:solidFill>
                  <a:srgbClr val="0A0244"/>
                </a:solidFill>
              </a:defRPr>
            </a:lvl1pPr>
          </a:lstStyle>
          <a:p>
            <a:r>
              <a:rPr lang="en-US"/>
              <a:t>Click to edit Master title style</a:t>
            </a:r>
            <a:endParaRPr lang="en-GB"/>
          </a:p>
        </p:txBody>
      </p:sp>
      <p:sp>
        <p:nvSpPr>
          <p:cNvPr id="3" name="Content Placeholder 2"/>
          <p:cNvSpPr>
            <a:spLocks noGrp="1"/>
          </p:cNvSpPr>
          <p:nvPr>
            <p:ph idx="1"/>
          </p:nvPr>
        </p:nvSpPr>
        <p:spPr>
          <a:xfrm>
            <a:off x="1584000" y="1764000"/>
            <a:ext cx="684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3BE429-43AE-4D3B-A925-6817D0991BD5}" type="datetime1">
              <a:rPr lang="en-GB" smtClean="0"/>
              <a:t>27/11/2025</a:t>
            </a:fld>
            <a:endParaRPr lang="en-GB"/>
          </a:p>
        </p:txBody>
      </p:sp>
      <p:sp>
        <p:nvSpPr>
          <p:cNvPr id="5" name="Footer Placeholder 4"/>
          <p:cNvSpPr>
            <a:spLocks noGrp="1"/>
          </p:cNvSpPr>
          <p:nvPr>
            <p:ph type="ftr" sz="quarter" idx="11"/>
          </p:nvPr>
        </p:nvSpPr>
        <p:spPr/>
        <p:txBody>
          <a:bodyPr/>
          <a:lstStyle/>
          <a:p>
            <a:r>
              <a:rPr lang="en-GB"/>
              <a:t>©Raedas Consulting Limited 2020</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33C8668B-01C5-4E93-9D73-A921E7E7C047}"/>
              </a:ext>
            </a:extLst>
          </p:cNvPr>
          <p:cNvSpPr>
            <a:spLocks noGrp="1"/>
          </p:cNvSpPr>
          <p:nvPr>
            <p:ph type="body" sz="quarter" idx="13" hasCustomPrompt="1"/>
          </p:nvPr>
        </p:nvSpPr>
        <p:spPr>
          <a:xfrm>
            <a:off x="1584325" y="1331913"/>
            <a:ext cx="6838950" cy="368300"/>
          </a:xfrm>
        </p:spPr>
        <p:txBody>
          <a:bodyPr/>
          <a:lstStyle>
            <a:lvl1pPr>
              <a:spcAft>
                <a:spcPts val="0"/>
              </a:spcAft>
              <a:defRPr b="1">
                <a:solidFill>
                  <a:schemeClr val="accent6"/>
                </a:solidFill>
                <a:latin typeface="+mj-lt"/>
              </a:defRPr>
            </a:lvl1pPr>
          </a:lstStyle>
          <a:p>
            <a:pPr lvl="0"/>
            <a:r>
              <a:rPr lang="en-US"/>
              <a:t>Insert subtitle if necessary</a:t>
            </a:r>
            <a:endParaRPr lang="en-GB"/>
          </a:p>
        </p:txBody>
      </p:sp>
    </p:spTree>
    <p:extLst>
      <p:ext uri="{BB962C8B-B14F-4D97-AF65-F5344CB8AC3E}">
        <p14:creationId xmlns:p14="http://schemas.microsoft.com/office/powerpoint/2010/main" val="2247153598"/>
      </p:ext>
    </p:extLst>
  </p:cSld>
  <p:clrMapOvr>
    <a:masterClrMapping/>
  </p:clrMapOvr>
  <p:extLst>
    <p:ext uri="{DCECCB84-F9BA-43D5-87BE-67443E8EF086}">
      <p15:sldGuideLst xmlns:p15="http://schemas.microsoft.com/office/powerpoint/2012/main">
        <p15:guide id="1" pos="5308" userDrawn="1">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024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832FCF-26AB-4C5A-9BDF-225FC47754E2}" type="datetime1">
              <a:rPr lang="en-GB" smtClean="0"/>
              <a:t>27/11/2025</a:t>
            </a:fld>
            <a:endParaRPr lang="en-GB"/>
          </a:p>
        </p:txBody>
      </p:sp>
      <p:sp>
        <p:nvSpPr>
          <p:cNvPr id="5" name="Footer Placeholder 4"/>
          <p:cNvSpPr>
            <a:spLocks noGrp="1"/>
          </p:cNvSpPr>
          <p:nvPr>
            <p:ph type="ftr" sz="quarter" idx="11"/>
          </p:nvPr>
        </p:nvSpPr>
        <p:spPr/>
        <p:txBody>
          <a:bodyPr/>
          <a:lstStyle/>
          <a:p>
            <a:r>
              <a:rPr lang="en-GB"/>
              <a:t>©Raedas Consulting Limited 2020</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33C8668B-01C5-4E93-9D73-A921E7E7C047}"/>
              </a:ext>
            </a:extLst>
          </p:cNvPr>
          <p:cNvSpPr>
            <a:spLocks noGrp="1"/>
          </p:cNvSpPr>
          <p:nvPr>
            <p:ph type="body" sz="quarter" idx="13" hasCustomPrompt="1"/>
          </p:nvPr>
        </p:nvSpPr>
        <p:spPr>
          <a:xfrm>
            <a:off x="1584325" y="1331913"/>
            <a:ext cx="4500000" cy="368300"/>
          </a:xfrm>
        </p:spPr>
        <p:txBody>
          <a:bodyPr/>
          <a:lstStyle>
            <a:lvl1pPr>
              <a:spcAft>
                <a:spcPts val="0"/>
              </a:spcAft>
              <a:defRPr b="1">
                <a:solidFill>
                  <a:schemeClr val="accent6"/>
                </a:solidFill>
                <a:latin typeface="+mj-lt"/>
              </a:defRPr>
            </a:lvl1pPr>
          </a:lstStyle>
          <a:p>
            <a:pPr lvl="0"/>
            <a:r>
              <a:rPr lang="en-US"/>
              <a:t>Insert subtitle if necessary</a:t>
            </a:r>
            <a:endParaRPr lang="en-GB"/>
          </a:p>
        </p:txBody>
      </p:sp>
    </p:spTree>
    <p:extLst>
      <p:ext uri="{BB962C8B-B14F-4D97-AF65-F5344CB8AC3E}">
        <p14:creationId xmlns:p14="http://schemas.microsoft.com/office/powerpoint/2010/main" val="89838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0244"/>
                </a:solidFill>
              </a:defRPr>
            </a:lvl1pPr>
          </a:lstStyle>
          <a:p>
            <a:r>
              <a:rPr lang="en-US"/>
              <a:t>Click to edit Master title style</a:t>
            </a:r>
            <a:endParaRPr lang="en-GB"/>
          </a:p>
        </p:txBody>
      </p:sp>
      <p:sp>
        <p:nvSpPr>
          <p:cNvPr id="3" name="Content Placeholder 2"/>
          <p:cNvSpPr>
            <a:spLocks noGrp="1"/>
          </p:cNvSpPr>
          <p:nvPr>
            <p:ph sz="half" idx="1"/>
          </p:nvPr>
        </p:nvSpPr>
        <p:spPr>
          <a:xfrm>
            <a:off x="1584000" y="1764000"/>
            <a:ext cx="4500000" cy="4320000"/>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4800" y="2484000"/>
            <a:ext cx="5364000" cy="3600000"/>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49DCC4-7FD9-4465-A02A-D7A4A00CBECB}" type="datetime1">
              <a:rPr lang="en-GB" smtClean="0"/>
              <a:t>27/11/2025</a:t>
            </a:fld>
            <a:endParaRPr lang="en-GB"/>
          </a:p>
        </p:txBody>
      </p:sp>
      <p:sp>
        <p:nvSpPr>
          <p:cNvPr id="6" name="Footer Placeholder 5"/>
          <p:cNvSpPr>
            <a:spLocks noGrp="1"/>
          </p:cNvSpPr>
          <p:nvPr>
            <p:ph type="ftr" sz="quarter" idx="11"/>
          </p:nvPr>
        </p:nvSpPr>
        <p:spPr/>
        <p:txBody>
          <a:bodyPr/>
          <a:lstStyle/>
          <a:p>
            <a:r>
              <a:rPr lang="en-GB"/>
              <a:t>©Raedas Consulting Limited 2020</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939C2710-52D9-46AB-808F-E6334DF5CFD3}"/>
              </a:ext>
            </a:extLst>
          </p:cNvPr>
          <p:cNvSpPr>
            <a:spLocks noGrp="1"/>
          </p:cNvSpPr>
          <p:nvPr>
            <p:ph type="body" sz="quarter" idx="13" hasCustomPrompt="1"/>
          </p:nvPr>
        </p:nvSpPr>
        <p:spPr>
          <a:xfrm>
            <a:off x="1584325" y="1331913"/>
            <a:ext cx="4500000" cy="368300"/>
          </a:xfrm>
        </p:spPr>
        <p:txBody>
          <a:bodyPr/>
          <a:lstStyle>
            <a:lvl1pPr>
              <a:spcAft>
                <a:spcPts val="0"/>
              </a:spcAft>
              <a:defRPr b="1">
                <a:solidFill>
                  <a:schemeClr val="accent6"/>
                </a:solidFill>
                <a:latin typeface="+mj-lt"/>
              </a:defRPr>
            </a:lvl1pPr>
          </a:lstStyle>
          <a:p>
            <a:pPr lvl="0"/>
            <a:r>
              <a:rPr lang="en-US"/>
              <a:t>Insert subtitle if necessary</a:t>
            </a:r>
            <a:endParaRPr lang="en-GB"/>
          </a:p>
        </p:txBody>
      </p:sp>
    </p:spTree>
    <p:extLst>
      <p:ext uri="{BB962C8B-B14F-4D97-AF65-F5344CB8AC3E}">
        <p14:creationId xmlns:p14="http://schemas.microsoft.com/office/powerpoint/2010/main" val="177213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0244"/>
                </a:solidFill>
              </a:defRPr>
            </a:lvl1pPr>
          </a:lstStyle>
          <a:p>
            <a:r>
              <a:rPr lang="en-US"/>
              <a:t>Click to edit Master title style</a:t>
            </a:r>
            <a:endParaRPr lang="en-GB"/>
          </a:p>
        </p:txBody>
      </p:sp>
      <p:sp>
        <p:nvSpPr>
          <p:cNvPr id="3" name="Content Placeholder 2"/>
          <p:cNvSpPr>
            <a:spLocks noGrp="1"/>
          </p:cNvSpPr>
          <p:nvPr>
            <p:ph sz="half" idx="1"/>
          </p:nvPr>
        </p:nvSpPr>
        <p:spPr>
          <a:xfrm>
            <a:off x="1584000" y="1764000"/>
            <a:ext cx="4500000" cy="4320000"/>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3FFF1C-7506-4922-84BB-B9DB614C4427}" type="datetime1">
              <a:rPr lang="en-GB" smtClean="0"/>
              <a:t>27/11/2025</a:t>
            </a:fld>
            <a:endParaRPr lang="en-GB"/>
          </a:p>
        </p:txBody>
      </p:sp>
      <p:sp>
        <p:nvSpPr>
          <p:cNvPr id="6" name="Footer Placeholder 5"/>
          <p:cNvSpPr>
            <a:spLocks noGrp="1"/>
          </p:cNvSpPr>
          <p:nvPr>
            <p:ph type="ftr" sz="quarter" idx="11"/>
          </p:nvPr>
        </p:nvSpPr>
        <p:spPr/>
        <p:txBody>
          <a:bodyPr/>
          <a:lstStyle/>
          <a:p>
            <a:r>
              <a:rPr lang="en-GB"/>
              <a:t>©Raedas Consulting Limited 2020</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939C2710-52D9-46AB-808F-E6334DF5CFD3}"/>
              </a:ext>
            </a:extLst>
          </p:cNvPr>
          <p:cNvSpPr>
            <a:spLocks noGrp="1"/>
          </p:cNvSpPr>
          <p:nvPr>
            <p:ph type="body" sz="quarter" idx="13" hasCustomPrompt="1"/>
          </p:nvPr>
        </p:nvSpPr>
        <p:spPr>
          <a:xfrm>
            <a:off x="1584325" y="1331913"/>
            <a:ext cx="4500000" cy="368300"/>
          </a:xfrm>
        </p:spPr>
        <p:txBody>
          <a:bodyPr/>
          <a:lstStyle>
            <a:lvl1pPr>
              <a:spcAft>
                <a:spcPts val="0"/>
              </a:spcAft>
              <a:defRPr b="1">
                <a:solidFill>
                  <a:schemeClr val="accent6"/>
                </a:solidFill>
                <a:latin typeface="+mj-lt"/>
              </a:defRPr>
            </a:lvl1pPr>
          </a:lstStyle>
          <a:p>
            <a:pPr lvl="0"/>
            <a:r>
              <a:rPr lang="en-US"/>
              <a:t>Insert subtitle if necessary</a:t>
            </a:r>
            <a:endParaRPr lang="en-GB"/>
          </a:p>
        </p:txBody>
      </p:sp>
      <p:sp>
        <p:nvSpPr>
          <p:cNvPr id="10" name="Chart Placeholder 9">
            <a:extLst>
              <a:ext uri="{FF2B5EF4-FFF2-40B4-BE49-F238E27FC236}">
                <a16:creationId xmlns:a16="http://schemas.microsoft.com/office/drawing/2014/main" id="{1CB90F9A-3E87-4E44-B6AA-3C0B7B161162}"/>
              </a:ext>
            </a:extLst>
          </p:cNvPr>
          <p:cNvSpPr>
            <a:spLocks noGrp="1"/>
          </p:cNvSpPr>
          <p:nvPr>
            <p:ph type="chart" sz="quarter" idx="14"/>
          </p:nvPr>
        </p:nvSpPr>
        <p:spPr>
          <a:xfrm>
            <a:off x="6094800" y="2484438"/>
            <a:ext cx="1260000" cy="3598862"/>
          </a:xfrm>
        </p:spPr>
        <p:txBody>
          <a:bodyPr/>
          <a:lstStyle>
            <a:lvl1pPr>
              <a:defRPr sz="2000"/>
            </a:lvl1pPr>
          </a:lstStyle>
          <a:p>
            <a:r>
              <a:rPr lang="en-US"/>
              <a:t>Click icon to add chart</a:t>
            </a:r>
            <a:endParaRPr lang="en-GB"/>
          </a:p>
        </p:txBody>
      </p:sp>
      <p:sp>
        <p:nvSpPr>
          <p:cNvPr id="11" name="Chart Placeholder 9">
            <a:extLst>
              <a:ext uri="{FF2B5EF4-FFF2-40B4-BE49-F238E27FC236}">
                <a16:creationId xmlns:a16="http://schemas.microsoft.com/office/drawing/2014/main" id="{CF38BC80-DE71-48DC-9366-1B7699194C39}"/>
              </a:ext>
            </a:extLst>
          </p:cNvPr>
          <p:cNvSpPr>
            <a:spLocks noGrp="1"/>
          </p:cNvSpPr>
          <p:nvPr>
            <p:ph type="chart" sz="quarter" idx="15"/>
          </p:nvPr>
        </p:nvSpPr>
        <p:spPr>
          <a:xfrm>
            <a:off x="8146800" y="2484000"/>
            <a:ext cx="1260000" cy="3598862"/>
          </a:xfrm>
        </p:spPr>
        <p:txBody>
          <a:bodyPr/>
          <a:lstStyle>
            <a:lvl1pPr>
              <a:defRPr sz="2000"/>
            </a:lvl1pPr>
          </a:lstStyle>
          <a:p>
            <a:r>
              <a:rPr lang="en-US"/>
              <a:t>Click icon to add chart</a:t>
            </a:r>
            <a:endParaRPr lang="en-GB"/>
          </a:p>
        </p:txBody>
      </p:sp>
      <p:sp>
        <p:nvSpPr>
          <p:cNvPr id="12" name="Chart Placeholder 9">
            <a:extLst>
              <a:ext uri="{FF2B5EF4-FFF2-40B4-BE49-F238E27FC236}">
                <a16:creationId xmlns:a16="http://schemas.microsoft.com/office/drawing/2014/main" id="{298E0998-5099-45CC-B149-561D83C08647}"/>
              </a:ext>
            </a:extLst>
          </p:cNvPr>
          <p:cNvSpPr>
            <a:spLocks noGrp="1"/>
          </p:cNvSpPr>
          <p:nvPr>
            <p:ph type="chart" sz="quarter" idx="16"/>
          </p:nvPr>
        </p:nvSpPr>
        <p:spPr>
          <a:xfrm>
            <a:off x="10198800" y="2484000"/>
            <a:ext cx="1260000" cy="3598862"/>
          </a:xfrm>
        </p:spPr>
        <p:txBody>
          <a:bodyPr/>
          <a:lstStyle>
            <a:lvl1pPr>
              <a:defRPr sz="2000"/>
            </a:lvl1pPr>
          </a:lstStyle>
          <a:p>
            <a:r>
              <a:rPr lang="en-US"/>
              <a:t>Click icon to add chart</a:t>
            </a:r>
            <a:endParaRPr lang="en-GB"/>
          </a:p>
        </p:txBody>
      </p:sp>
    </p:spTree>
    <p:extLst>
      <p:ext uri="{BB962C8B-B14F-4D97-AF65-F5344CB8AC3E}">
        <p14:creationId xmlns:p14="http://schemas.microsoft.com/office/powerpoint/2010/main" val="101415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Columns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0244"/>
                </a:solidFill>
              </a:defRPr>
            </a:lvl1pPr>
          </a:lstStyle>
          <a:p>
            <a:r>
              <a:rPr lang="en-US"/>
              <a:t>Click to edit Master title style</a:t>
            </a:r>
            <a:endParaRPr lang="en-GB"/>
          </a:p>
        </p:txBody>
      </p:sp>
      <p:sp>
        <p:nvSpPr>
          <p:cNvPr id="3" name="Content Placeholder 2"/>
          <p:cNvSpPr>
            <a:spLocks noGrp="1"/>
          </p:cNvSpPr>
          <p:nvPr>
            <p:ph sz="half" idx="1"/>
          </p:nvPr>
        </p:nvSpPr>
        <p:spPr>
          <a:xfrm>
            <a:off x="1584000" y="1764000"/>
            <a:ext cx="4500000" cy="4320000"/>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958800" y="1764000"/>
            <a:ext cx="4500000" cy="4320000"/>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96CF5C-DB5F-42AA-85C9-FD71B8557649}" type="datetime1">
              <a:rPr lang="en-GB" smtClean="0"/>
              <a:t>27/11/2025</a:t>
            </a:fld>
            <a:endParaRPr lang="en-GB"/>
          </a:p>
        </p:txBody>
      </p:sp>
      <p:sp>
        <p:nvSpPr>
          <p:cNvPr id="6" name="Footer Placeholder 5"/>
          <p:cNvSpPr>
            <a:spLocks noGrp="1"/>
          </p:cNvSpPr>
          <p:nvPr>
            <p:ph type="ftr" sz="quarter" idx="11"/>
          </p:nvPr>
        </p:nvSpPr>
        <p:spPr/>
        <p:txBody>
          <a:bodyPr/>
          <a:lstStyle/>
          <a:p>
            <a:r>
              <a:rPr lang="en-GB"/>
              <a:t>©Raedas Consulting Limited 2020</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939C2710-52D9-46AB-808F-E6334DF5CFD3}"/>
              </a:ext>
            </a:extLst>
          </p:cNvPr>
          <p:cNvSpPr>
            <a:spLocks noGrp="1"/>
          </p:cNvSpPr>
          <p:nvPr>
            <p:ph type="body" sz="quarter" idx="13" hasCustomPrompt="1"/>
          </p:nvPr>
        </p:nvSpPr>
        <p:spPr>
          <a:xfrm>
            <a:off x="1584325" y="1331913"/>
            <a:ext cx="4500000" cy="368300"/>
          </a:xfrm>
        </p:spPr>
        <p:txBody>
          <a:bodyPr/>
          <a:lstStyle>
            <a:lvl1pPr>
              <a:spcAft>
                <a:spcPts val="0"/>
              </a:spcAft>
              <a:defRPr b="1">
                <a:solidFill>
                  <a:schemeClr val="accent6"/>
                </a:solidFill>
                <a:latin typeface="+mj-lt"/>
              </a:defRPr>
            </a:lvl1pPr>
          </a:lstStyle>
          <a:p>
            <a:pPr lvl="0"/>
            <a:r>
              <a:rPr lang="en-US"/>
              <a:t>Insert subtitle if necessary</a:t>
            </a:r>
            <a:endParaRPr lang="en-GB"/>
          </a:p>
        </p:txBody>
      </p:sp>
    </p:spTree>
    <p:extLst>
      <p:ext uri="{BB962C8B-B14F-4D97-AF65-F5344CB8AC3E}">
        <p14:creationId xmlns:p14="http://schemas.microsoft.com/office/powerpoint/2010/main" val="341794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ext Columns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0244"/>
                </a:solidFill>
              </a:defRPr>
            </a:lvl1pPr>
          </a:lstStyle>
          <a:p>
            <a:r>
              <a:rPr lang="en-US"/>
              <a:t>Click to edit Master title style</a:t>
            </a:r>
            <a:endParaRPr lang="en-GB"/>
          </a:p>
        </p:txBody>
      </p:sp>
      <p:sp>
        <p:nvSpPr>
          <p:cNvPr id="3" name="Content Placeholder 2"/>
          <p:cNvSpPr>
            <a:spLocks noGrp="1"/>
          </p:cNvSpPr>
          <p:nvPr>
            <p:ph sz="half" idx="1"/>
          </p:nvPr>
        </p:nvSpPr>
        <p:spPr>
          <a:xfrm>
            <a:off x="1584000" y="1764000"/>
            <a:ext cx="3420000" cy="4320000"/>
          </a:xfrm>
        </p:spPr>
        <p:txBody>
          <a:bodyPr/>
          <a:lstStyle>
            <a:lvl1pPr>
              <a:spcAft>
                <a:spcPts val="0"/>
              </a:spcAft>
              <a:defRPr sz="2000"/>
            </a:lvl1pPr>
            <a:lvl2pPr>
              <a:spcAft>
                <a:spcPts val="0"/>
              </a:spcAft>
              <a:defRPr sz="2000"/>
            </a:lvl2pPr>
            <a:lvl3pPr>
              <a:spcAft>
                <a:spcPts val="0"/>
              </a:spcAft>
              <a:defRPr sz="2000"/>
            </a:lvl3pPr>
            <a:lvl4pPr>
              <a:spcAft>
                <a:spcPts val="0"/>
              </a:spcAft>
              <a:defRPr sz="2000"/>
            </a:lvl4pPr>
            <a:lvl5pPr>
              <a:spcAft>
                <a:spcPts val="0"/>
              </a:spcAft>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20000" y="1764000"/>
            <a:ext cx="3420000" cy="4320000"/>
          </a:xfrm>
        </p:spPr>
        <p:txBody>
          <a:bodyPr/>
          <a:lstStyle>
            <a:lvl1pPr>
              <a:spcAft>
                <a:spcPts val="0"/>
              </a:spcAft>
              <a:defRPr sz="2000"/>
            </a:lvl1pPr>
            <a:lvl2pPr>
              <a:spcAft>
                <a:spcPts val="0"/>
              </a:spcAft>
              <a:defRPr sz="2000"/>
            </a:lvl2pPr>
            <a:lvl3pPr>
              <a:spcAft>
                <a:spcPts val="0"/>
              </a:spcAft>
              <a:defRPr sz="2000"/>
            </a:lvl3pPr>
            <a:lvl4pPr>
              <a:spcAft>
                <a:spcPts val="0"/>
              </a:spcAft>
              <a:defRPr sz="2000"/>
            </a:lvl4pPr>
            <a:lvl5pPr>
              <a:spcAft>
                <a:spcPts val="0"/>
              </a:spcAft>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DC0822-3D7A-41FA-B208-975FCDE36FB7}" type="datetime1">
              <a:rPr lang="en-GB" smtClean="0"/>
              <a:t>27/11/2025</a:t>
            </a:fld>
            <a:endParaRPr lang="en-GB"/>
          </a:p>
        </p:txBody>
      </p:sp>
      <p:sp>
        <p:nvSpPr>
          <p:cNvPr id="6" name="Footer Placeholder 5"/>
          <p:cNvSpPr>
            <a:spLocks noGrp="1"/>
          </p:cNvSpPr>
          <p:nvPr>
            <p:ph type="ftr" sz="quarter" idx="11"/>
          </p:nvPr>
        </p:nvSpPr>
        <p:spPr/>
        <p:txBody>
          <a:bodyPr/>
          <a:lstStyle/>
          <a:p>
            <a:r>
              <a:rPr lang="en-GB"/>
              <a:t>©Raedas Consulting Limited 2020</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939C2710-52D9-46AB-808F-E6334DF5CFD3}"/>
              </a:ext>
            </a:extLst>
          </p:cNvPr>
          <p:cNvSpPr>
            <a:spLocks noGrp="1"/>
          </p:cNvSpPr>
          <p:nvPr>
            <p:ph type="body" sz="quarter" idx="13" hasCustomPrompt="1"/>
          </p:nvPr>
        </p:nvSpPr>
        <p:spPr>
          <a:xfrm>
            <a:off x="1584325" y="1331913"/>
            <a:ext cx="4500000" cy="368300"/>
          </a:xfrm>
        </p:spPr>
        <p:txBody>
          <a:bodyPr/>
          <a:lstStyle>
            <a:lvl1pPr>
              <a:spcAft>
                <a:spcPts val="0"/>
              </a:spcAft>
              <a:defRPr b="1">
                <a:solidFill>
                  <a:schemeClr val="accent6"/>
                </a:solidFill>
                <a:latin typeface="+mj-lt"/>
              </a:defRPr>
            </a:lvl1pPr>
          </a:lstStyle>
          <a:p>
            <a:pPr lvl="0"/>
            <a:r>
              <a:rPr lang="en-US"/>
              <a:t>Insert subtitle if necessary</a:t>
            </a:r>
            <a:endParaRPr lang="en-GB"/>
          </a:p>
        </p:txBody>
      </p:sp>
    </p:spTree>
    <p:extLst>
      <p:ext uri="{BB962C8B-B14F-4D97-AF65-F5344CB8AC3E}">
        <p14:creationId xmlns:p14="http://schemas.microsoft.com/office/powerpoint/2010/main" val="208091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0244"/>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FA9F7ED6-245B-4298-A5F0-285A1E4CC1FD}" type="datetime1">
              <a:rPr lang="en-GB" smtClean="0"/>
              <a:t>27/11/2025</a:t>
            </a:fld>
            <a:endParaRPr lang="en-GB"/>
          </a:p>
        </p:txBody>
      </p:sp>
      <p:sp>
        <p:nvSpPr>
          <p:cNvPr id="4" name="Footer Placeholder 3"/>
          <p:cNvSpPr>
            <a:spLocks noGrp="1"/>
          </p:cNvSpPr>
          <p:nvPr>
            <p:ph type="ftr" sz="quarter" idx="11"/>
          </p:nvPr>
        </p:nvSpPr>
        <p:spPr/>
        <p:txBody>
          <a:bodyPr/>
          <a:lstStyle/>
          <a:p>
            <a:r>
              <a:rPr lang="en-GB"/>
              <a:t>©Raedas Consulting Limited 2020</a:t>
            </a:r>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
        <p:nvSpPr>
          <p:cNvPr id="6" name="Text Placeholder 7">
            <a:extLst>
              <a:ext uri="{FF2B5EF4-FFF2-40B4-BE49-F238E27FC236}">
                <a16:creationId xmlns:a16="http://schemas.microsoft.com/office/drawing/2014/main" id="{D7E2656C-4F30-4A22-96EB-2C60F33EED72}"/>
              </a:ext>
            </a:extLst>
          </p:cNvPr>
          <p:cNvSpPr>
            <a:spLocks noGrp="1"/>
          </p:cNvSpPr>
          <p:nvPr>
            <p:ph type="body" sz="quarter" idx="13" hasCustomPrompt="1"/>
          </p:nvPr>
        </p:nvSpPr>
        <p:spPr>
          <a:xfrm>
            <a:off x="1584325" y="1331913"/>
            <a:ext cx="4500000" cy="368300"/>
          </a:xfrm>
        </p:spPr>
        <p:txBody>
          <a:bodyPr/>
          <a:lstStyle>
            <a:lvl1pPr>
              <a:spcAft>
                <a:spcPts val="0"/>
              </a:spcAft>
              <a:defRPr b="1">
                <a:solidFill>
                  <a:schemeClr val="accent6"/>
                </a:solidFill>
                <a:latin typeface="+mj-lt"/>
              </a:defRPr>
            </a:lvl1pPr>
          </a:lstStyle>
          <a:p>
            <a:pPr lvl="0"/>
            <a:r>
              <a:rPr lang="en-US"/>
              <a:t>Insert subtitle if necessary</a:t>
            </a:r>
            <a:endParaRPr lang="en-GB"/>
          </a:p>
        </p:txBody>
      </p:sp>
      <p:sp>
        <p:nvSpPr>
          <p:cNvPr id="8" name="Picture Placeholder 7">
            <a:extLst>
              <a:ext uri="{FF2B5EF4-FFF2-40B4-BE49-F238E27FC236}">
                <a16:creationId xmlns:a16="http://schemas.microsoft.com/office/drawing/2014/main" id="{477E6FA9-2550-45E2-9FC2-A12946CA8DB2}"/>
              </a:ext>
            </a:extLst>
          </p:cNvPr>
          <p:cNvSpPr>
            <a:spLocks noGrp="1"/>
          </p:cNvSpPr>
          <p:nvPr>
            <p:ph type="pic" sz="quarter" idx="14"/>
          </p:nvPr>
        </p:nvSpPr>
        <p:spPr>
          <a:xfrm>
            <a:off x="1584324" y="1836000"/>
            <a:ext cx="7920000" cy="4248000"/>
          </a:xfrm>
        </p:spPr>
        <p:txBody>
          <a:bodyPr/>
          <a:lstStyle>
            <a:lvl1pPr>
              <a:defRPr sz="2000"/>
            </a:lvl1pPr>
          </a:lstStyle>
          <a:p>
            <a:r>
              <a:rPr lang="en-US"/>
              <a:t>Click icon to add picture</a:t>
            </a:r>
            <a:endParaRPr lang="en-GB"/>
          </a:p>
        </p:txBody>
      </p:sp>
    </p:spTree>
    <p:extLst>
      <p:ext uri="{BB962C8B-B14F-4D97-AF65-F5344CB8AC3E}">
        <p14:creationId xmlns:p14="http://schemas.microsoft.com/office/powerpoint/2010/main" val="811716966"/>
      </p:ext>
    </p:extLst>
  </p:cSld>
  <p:clrMapOvr>
    <a:masterClrMapping/>
  </p:clrMapOvr>
  <p:extLst>
    <p:ext uri="{DCECCB84-F9BA-43D5-87BE-67443E8EF086}">
      <p15:sldGuideLst xmlns:p15="http://schemas.microsoft.com/office/powerpoint/2012/main">
        <p15:guide id="1" orient="horz" pos="1156"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4000" y="900000"/>
            <a:ext cx="4500000" cy="432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1584000" y="1764000"/>
            <a:ext cx="4500000" cy="432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9658800" y="6264000"/>
            <a:ext cx="1800000" cy="288000"/>
          </a:xfrm>
          <a:prstGeom prst="rect">
            <a:avLst/>
          </a:prstGeom>
        </p:spPr>
        <p:txBody>
          <a:bodyPr vert="horz" lIns="0" tIns="0" rIns="0" bIns="0" rtlCol="0" anchor="b" anchorCtr="0">
            <a:noAutofit/>
          </a:bodyPr>
          <a:lstStyle>
            <a:lvl1pPr algn="r">
              <a:defRPr sz="1000">
                <a:solidFill>
                  <a:schemeClr val="bg1">
                    <a:lumMod val="50000"/>
                  </a:schemeClr>
                </a:solidFill>
              </a:defRPr>
            </a:lvl1pPr>
          </a:lstStyle>
          <a:p>
            <a:fld id="{62B2995D-B690-44DA-A713-A06401334BE9}" type="datetime1">
              <a:rPr lang="en-GB" smtClean="0"/>
              <a:t>27/11/2025</a:t>
            </a:fld>
            <a:endParaRPr lang="en-GB"/>
          </a:p>
        </p:txBody>
      </p:sp>
      <p:sp>
        <p:nvSpPr>
          <p:cNvPr id="5" name="Footer Placeholder 4"/>
          <p:cNvSpPr>
            <a:spLocks noGrp="1"/>
          </p:cNvSpPr>
          <p:nvPr>
            <p:ph type="ftr" sz="quarter" idx="3"/>
          </p:nvPr>
        </p:nvSpPr>
        <p:spPr>
          <a:xfrm>
            <a:off x="1584000" y="6264000"/>
            <a:ext cx="6840000" cy="288000"/>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r>
              <a:rPr lang="en-GB"/>
              <a:t>©Raedas Consulting Limited 2020</a:t>
            </a:r>
          </a:p>
        </p:txBody>
      </p:sp>
      <p:sp>
        <p:nvSpPr>
          <p:cNvPr id="6" name="Slide Number Placeholder 5"/>
          <p:cNvSpPr>
            <a:spLocks noGrp="1"/>
          </p:cNvSpPr>
          <p:nvPr>
            <p:ph type="sldNum" sz="quarter" idx="4"/>
          </p:nvPr>
        </p:nvSpPr>
        <p:spPr>
          <a:xfrm>
            <a:off x="720000" y="6264000"/>
            <a:ext cx="540000" cy="288000"/>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fld id="{0B868178-02AE-42FC-958D-6B8F13B60175}" type="slidenum">
              <a:rPr lang="en-GB" smtClean="0"/>
              <a:pPr/>
              <a:t>‹#›</a:t>
            </a:fld>
            <a:endParaRPr lang="en-GB"/>
          </a:p>
        </p:txBody>
      </p:sp>
      <p:pic>
        <p:nvPicPr>
          <p:cNvPr id="7" name="Picture 6">
            <a:extLst>
              <a:ext uri="{FF2B5EF4-FFF2-40B4-BE49-F238E27FC236}">
                <a16:creationId xmlns:a16="http://schemas.microsoft.com/office/drawing/2014/main" id="{ACEF6ACF-D783-4979-B35A-1BB7A8721563}"/>
              </a:ext>
            </a:extLst>
          </p:cNvPr>
          <p:cNvPicPr>
            <a:picLocks noChangeAspect="1"/>
          </p:cNvPicPr>
          <p:nvPr userDrawn="1"/>
        </p:nvPicPr>
        <p:blipFill>
          <a:blip r:embed="rId17"/>
          <a:stretch>
            <a:fillRect/>
          </a:stretch>
        </p:blipFill>
        <p:spPr>
          <a:xfrm>
            <a:off x="10523537" y="584200"/>
            <a:ext cx="936625" cy="936625"/>
          </a:xfrm>
          <a:prstGeom prst="rect">
            <a:avLst/>
          </a:prstGeom>
        </p:spPr>
      </p:pic>
      <p:pic>
        <p:nvPicPr>
          <p:cNvPr id="8" name="Picture 7">
            <a:extLst>
              <a:ext uri="{FF2B5EF4-FFF2-40B4-BE49-F238E27FC236}">
                <a16:creationId xmlns:a16="http://schemas.microsoft.com/office/drawing/2014/main" id="{0DEB11A1-BFB0-4DFB-9FA9-BAE2BA11CAE5}"/>
              </a:ext>
            </a:extLst>
          </p:cNvPr>
          <p:cNvPicPr>
            <a:picLocks noChangeAspect="1"/>
          </p:cNvPicPr>
          <p:nvPr userDrawn="1"/>
        </p:nvPicPr>
        <p:blipFill>
          <a:blip r:embed="rId18"/>
          <a:stretch>
            <a:fillRect/>
          </a:stretch>
        </p:blipFill>
        <p:spPr>
          <a:xfrm>
            <a:off x="720000" y="621675"/>
            <a:ext cx="179387" cy="995597"/>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2" r:id="rId5"/>
    <p:sldLayoutId id="2147483665" r:id="rId6"/>
    <p:sldLayoutId id="2147483659" r:id="rId7"/>
    <p:sldLayoutId id="2147483662" r:id="rId8"/>
    <p:sldLayoutId id="2147483660" r:id="rId9"/>
    <p:sldLayoutId id="2147483661" r:id="rId10"/>
    <p:sldLayoutId id="2147483663" r:id="rId11"/>
    <p:sldLayoutId id="2147483664" r:id="rId12"/>
    <p:sldLayoutId id="2147483654" r:id="rId13"/>
    <p:sldLayoutId id="2147483655" r:id="rId14"/>
    <p:sldLayoutId id="2147483658" r:id="rId15"/>
  </p:sldLayoutIdLst>
  <p:hf hdr="0" dt="0"/>
  <p:txStyles>
    <p:titleStyle>
      <a:lvl1pPr algn="l" defTabSz="914400" rtl="0" eaLnBrk="1" latinLnBrk="0" hangingPunct="1">
        <a:spcBef>
          <a:spcPct val="0"/>
        </a:spcBef>
        <a:buNone/>
        <a:defRPr sz="2800" b="1" kern="1200">
          <a:solidFill>
            <a:schemeClr val="accent5"/>
          </a:solidFill>
          <a:latin typeface="+mj-lt"/>
          <a:ea typeface="+mj-ea"/>
          <a:cs typeface="+mj-cs"/>
        </a:defRPr>
      </a:lvl1pPr>
    </p:titleStyle>
    <p:bodyStyle>
      <a:lvl1pPr marL="0" indent="0" algn="l" defTabSz="914400" rtl="0" eaLnBrk="1" latinLnBrk="0" hangingPunct="1">
        <a:spcBef>
          <a:spcPts val="0"/>
        </a:spcBef>
        <a:spcAft>
          <a:spcPts val="1400"/>
        </a:spcAft>
        <a:buFont typeface="Arial" panose="020B0604020202020204" pitchFamily="34" charset="0"/>
        <a:buNone/>
        <a:defRPr sz="2800" kern="1200">
          <a:solidFill>
            <a:schemeClr val="tx1"/>
          </a:solidFill>
          <a:latin typeface="+mn-lt"/>
          <a:ea typeface="+mn-ea"/>
          <a:cs typeface="+mn-cs"/>
        </a:defRPr>
      </a:lvl1pPr>
      <a:lvl2pPr marL="270000" indent="-270000" algn="l" defTabSz="914400" rtl="0" eaLnBrk="1" latinLnBrk="0" hangingPunct="1">
        <a:spcBef>
          <a:spcPts val="0"/>
        </a:spcBef>
        <a:spcAft>
          <a:spcPts val="1400"/>
        </a:spcAft>
        <a:buFont typeface="Arial" panose="020B0604020202020204" pitchFamily="34" charset="0"/>
        <a:buChar char="–"/>
        <a:defRPr sz="2800" kern="1200">
          <a:solidFill>
            <a:schemeClr val="tx1"/>
          </a:solidFill>
          <a:latin typeface="+mn-lt"/>
          <a:ea typeface="+mn-ea"/>
          <a:cs typeface="+mn-cs"/>
        </a:defRPr>
      </a:lvl2pPr>
      <a:lvl3pPr marL="540000" indent="-270000" algn="l" defTabSz="914400" rtl="0" eaLnBrk="1" latinLnBrk="0" hangingPunct="1">
        <a:spcBef>
          <a:spcPts val="0"/>
        </a:spcBef>
        <a:spcAft>
          <a:spcPts val="1400"/>
        </a:spcAft>
        <a:buFont typeface="Helvetica" panose="020B0604020202020204" pitchFamily="34" charset="0"/>
        <a:buChar char="–"/>
        <a:defRPr sz="2800" kern="1200">
          <a:solidFill>
            <a:schemeClr val="tx1"/>
          </a:solidFill>
          <a:latin typeface="+mn-lt"/>
          <a:ea typeface="+mn-ea"/>
          <a:cs typeface="+mn-cs"/>
        </a:defRPr>
      </a:lvl3pPr>
      <a:lvl4pPr marL="810000" indent="-270000" algn="l" defTabSz="914400" rtl="0" eaLnBrk="1" latinLnBrk="0" hangingPunct="1">
        <a:spcBef>
          <a:spcPts val="0"/>
        </a:spcBef>
        <a:spcAft>
          <a:spcPts val="1400"/>
        </a:spcAft>
        <a:buFont typeface="Arial" panose="020B0604020202020204" pitchFamily="34" charset="0"/>
        <a:buChar char="–"/>
        <a:defRPr sz="2800" kern="1200">
          <a:solidFill>
            <a:schemeClr val="tx1"/>
          </a:solidFill>
          <a:latin typeface="+mn-lt"/>
          <a:ea typeface="+mn-ea"/>
          <a:cs typeface="+mn-cs"/>
        </a:defRPr>
      </a:lvl4pPr>
      <a:lvl5pPr marL="1080000" indent="-270000" algn="l" defTabSz="914400" rtl="0" eaLnBrk="1" latinLnBrk="0" hangingPunct="1">
        <a:spcBef>
          <a:spcPts val="0"/>
        </a:spcBef>
        <a:spcAft>
          <a:spcPts val="1400"/>
        </a:spcAft>
        <a:buFont typeface="Helvetica"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98" userDrawn="1">
          <p15:clr>
            <a:srgbClr val="F26B43"/>
          </p15:clr>
        </p15:guide>
        <p15:guide id="3" orient="horz" pos="1111" userDrawn="1">
          <p15:clr>
            <a:srgbClr val="F26B43"/>
          </p15:clr>
        </p15:guide>
        <p15:guide id="4" pos="3833" userDrawn="1">
          <p15:clr>
            <a:srgbClr val="5ACBF0"/>
          </p15:clr>
        </p15:guide>
        <p15:guide id="5" pos="7216" userDrawn="1">
          <p15:clr>
            <a:srgbClr val="F26B43"/>
          </p15:clr>
        </p15:guide>
        <p15:guide id="6" orient="horz" pos="38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0181D48-41F6-D27F-8973-51959D097A72}"/>
              </a:ext>
            </a:extLst>
          </p:cNvPr>
          <p:cNvSpPr>
            <a:spLocks noGrp="1"/>
          </p:cNvSpPr>
          <p:nvPr>
            <p:ph type="ftr" sz="quarter" idx="11"/>
          </p:nvPr>
        </p:nvSpPr>
        <p:spPr/>
        <p:txBody>
          <a:bodyPr/>
          <a:lstStyle/>
          <a:p>
            <a:r>
              <a:rPr lang="en-GB"/>
              <a:t>©Raedas Consulting Limited 2020</a:t>
            </a:r>
          </a:p>
        </p:txBody>
      </p:sp>
      <p:sp>
        <p:nvSpPr>
          <p:cNvPr id="5" name="Slide Number Placeholder 4">
            <a:extLst>
              <a:ext uri="{FF2B5EF4-FFF2-40B4-BE49-F238E27FC236}">
                <a16:creationId xmlns:a16="http://schemas.microsoft.com/office/drawing/2014/main" id="{814D98F4-C140-89FE-7B78-77301477DC5D}"/>
              </a:ext>
            </a:extLst>
          </p:cNvPr>
          <p:cNvSpPr>
            <a:spLocks noGrp="1"/>
          </p:cNvSpPr>
          <p:nvPr>
            <p:ph type="sldNum" sz="quarter" idx="12"/>
          </p:nvPr>
        </p:nvSpPr>
        <p:spPr/>
        <p:txBody>
          <a:bodyPr/>
          <a:lstStyle/>
          <a:p>
            <a:fld id="{0B868178-02AE-42FC-958D-6B8F13B60175}" type="slidenum">
              <a:rPr lang="en-GB" smtClean="0"/>
              <a:t>1</a:t>
            </a:fld>
            <a:endParaRPr lang="en-GB"/>
          </a:p>
        </p:txBody>
      </p:sp>
      <p:pic>
        <p:nvPicPr>
          <p:cNvPr id="9" name="Picture 8" descr="A screenshot of a computer&#10;&#10;AI-generated content may be incorrect.">
            <a:extLst>
              <a:ext uri="{FF2B5EF4-FFF2-40B4-BE49-F238E27FC236}">
                <a16:creationId xmlns:a16="http://schemas.microsoft.com/office/drawing/2014/main" id="{A5873929-4A74-AC44-0A9C-624A6C13B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582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83387-0E44-EE63-BA2F-BF322CA9AF4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89EE2-0E8B-AA55-4277-3F95E4C4DF92}"/>
              </a:ext>
            </a:extLst>
          </p:cNvPr>
          <p:cNvSpPr>
            <a:spLocks noGrp="1"/>
          </p:cNvSpPr>
          <p:nvPr>
            <p:ph type="ftr" sz="quarter" idx="11"/>
          </p:nvPr>
        </p:nvSpPr>
        <p:spPr/>
        <p:txBody>
          <a:bodyPr/>
          <a:lstStyle/>
          <a:p>
            <a:r>
              <a:rPr lang="en-GB"/>
              <a:t>©Raedas Consulting Limited 2020</a:t>
            </a:r>
          </a:p>
        </p:txBody>
      </p:sp>
      <p:sp>
        <p:nvSpPr>
          <p:cNvPr id="5" name="Slide Number Placeholder 4">
            <a:extLst>
              <a:ext uri="{FF2B5EF4-FFF2-40B4-BE49-F238E27FC236}">
                <a16:creationId xmlns:a16="http://schemas.microsoft.com/office/drawing/2014/main" id="{11DB3243-F941-E4C7-2D52-78CC0595EE0D}"/>
              </a:ext>
            </a:extLst>
          </p:cNvPr>
          <p:cNvSpPr>
            <a:spLocks noGrp="1"/>
          </p:cNvSpPr>
          <p:nvPr>
            <p:ph type="sldNum" sz="quarter" idx="12"/>
          </p:nvPr>
        </p:nvSpPr>
        <p:spPr/>
        <p:txBody>
          <a:bodyPr/>
          <a:lstStyle/>
          <a:p>
            <a:fld id="{0B868178-02AE-42FC-958D-6B8F13B60175}" type="slidenum">
              <a:rPr lang="en-GB" smtClean="0"/>
              <a:t>10</a:t>
            </a:fld>
            <a:endParaRPr lang="en-GB"/>
          </a:p>
        </p:txBody>
      </p:sp>
      <p:pic>
        <p:nvPicPr>
          <p:cNvPr id="9" name="Picture 8" descr="A screenshot of a computer&#10;&#10;AI-generated content may be incorrect.">
            <a:extLst>
              <a:ext uri="{FF2B5EF4-FFF2-40B4-BE49-F238E27FC236}">
                <a16:creationId xmlns:a16="http://schemas.microsoft.com/office/drawing/2014/main" id="{67048FEF-E9D1-5F4E-768C-FD1813539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560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48071-1401-3246-2D6A-B46916FF4DCC}"/>
              </a:ext>
            </a:extLst>
          </p:cNvPr>
          <p:cNvSpPr txBox="1"/>
          <p:nvPr/>
        </p:nvSpPr>
        <p:spPr>
          <a:xfrm>
            <a:off x="809624" y="5715000"/>
            <a:ext cx="3259455" cy="457200"/>
          </a:xfrm>
          <a:prstGeom prst="rect">
            <a:avLst/>
          </a:prstGeom>
          <a:noFill/>
        </p:spPr>
        <p:txBody>
          <a:bodyPr wrap="square" lIns="0" tIns="0" rIns="0" bIns="0" rtlCol="0">
            <a:noAutofit/>
          </a:bodyPr>
          <a:lstStyle/>
          <a:p>
            <a:pPr algn="l"/>
            <a:r>
              <a:rPr lang="en-US" sz="1400" b="1" err="1">
                <a:solidFill>
                  <a:schemeClr val="bg1"/>
                </a:solidFill>
                <a:latin typeface="Palatino Linotype" panose="02040502050505030304" pitchFamily="18" charset="0"/>
              </a:rPr>
              <a:t>Preparado</a:t>
            </a:r>
            <a:r>
              <a:rPr lang="en-US" sz="1400" b="1">
                <a:solidFill>
                  <a:schemeClr val="bg1"/>
                </a:solidFill>
                <a:latin typeface="Palatino Linotype" panose="02040502050505030304" pitchFamily="18" charset="0"/>
              </a:rPr>
              <a:t> para a JAG Annual Meeting </a:t>
            </a:r>
          </a:p>
          <a:p>
            <a:pPr algn="l"/>
            <a:r>
              <a:rPr lang="en-US" sz="1400" b="1" err="1">
                <a:solidFill>
                  <a:schemeClr val="bg1"/>
                </a:solidFill>
                <a:latin typeface="Palatino Linotype" panose="02040502050505030304" pitchFamily="18" charset="0"/>
              </a:rPr>
              <a:t>novembro</a:t>
            </a:r>
            <a:r>
              <a:rPr lang="en-US" sz="1400" b="1">
                <a:solidFill>
                  <a:schemeClr val="bg1"/>
                </a:solidFill>
                <a:latin typeface="Palatino Linotype" panose="02040502050505030304" pitchFamily="18" charset="0"/>
              </a:rPr>
              <a:t> de 2025</a:t>
            </a:r>
            <a:endParaRPr lang="en-GB" sz="1400" b="1">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34740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9141C-BB2C-1312-B451-0C2EA534A8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4D6A0-5C13-3CDE-578A-F89B0295792D}"/>
              </a:ext>
            </a:extLst>
          </p:cNvPr>
          <p:cNvSpPr>
            <a:spLocks noGrp="1"/>
          </p:cNvSpPr>
          <p:nvPr>
            <p:ph idx="1"/>
          </p:nvPr>
        </p:nvSpPr>
        <p:spPr>
          <a:xfrm>
            <a:off x="1260000" y="2393927"/>
            <a:ext cx="10092584" cy="2692423"/>
          </a:xfrm>
          <a:solidFill>
            <a:srgbClr val="F2F2F2"/>
          </a:solidFill>
        </p:spPr>
        <p:txBody>
          <a:bodyPr/>
          <a:lstStyle/>
          <a:p>
            <a:pPr marL="342900" indent="-342900">
              <a:spcAft>
                <a:spcPts val="1800"/>
              </a:spcAft>
              <a:buFont typeface="Arial" panose="020B0604020202020204" pitchFamily="34" charset="0"/>
              <a:buChar char="•"/>
            </a:pPr>
            <a:r>
              <a:rPr lang="pt-PT" sz="2000" b="1" dirty="0">
                <a:latin typeface="Palatino Linotype"/>
              </a:rPr>
              <a:t>Registos</a:t>
            </a:r>
            <a:r>
              <a:rPr lang="pt-PT" sz="2000" b="1" noProof="0" dirty="0">
                <a:latin typeface="Palatino Linotype"/>
              </a:rPr>
              <a:t> comerciais: </a:t>
            </a:r>
            <a:r>
              <a:rPr lang="pt-BR" sz="2000" b="1" dirty="0">
                <a:solidFill>
                  <a:schemeClr val="accent5">
                    <a:lumMod val="60000"/>
                    <a:lumOff val="40000"/>
                  </a:schemeClr>
                </a:solidFill>
                <a:latin typeface="Palatino Linotype"/>
              </a:rPr>
              <a:t>oportunidades e limitações</a:t>
            </a:r>
          </a:p>
          <a:p>
            <a:pPr marL="342900" indent="-342900">
              <a:spcAft>
                <a:spcPts val="1800"/>
              </a:spcAft>
              <a:buFont typeface="Arial" panose="020B0604020202020204" pitchFamily="34" charset="0"/>
              <a:buChar char="•"/>
            </a:pPr>
            <a:r>
              <a:rPr lang="en-GB" sz="2000" b="1" dirty="0" err="1">
                <a:latin typeface="Palatino Linotype"/>
              </a:rPr>
              <a:t>Registos</a:t>
            </a:r>
            <a:r>
              <a:rPr lang="en-GB" sz="2000" b="1" dirty="0">
                <a:latin typeface="Palatino Linotype"/>
              </a:rPr>
              <a:t> de </a:t>
            </a:r>
            <a:r>
              <a:rPr lang="en-GB" sz="2000" b="1" dirty="0" err="1">
                <a:latin typeface="Palatino Linotype"/>
              </a:rPr>
              <a:t>propriedade</a:t>
            </a:r>
            <a:r>
              <a:rPr lang="en-GB" sz="2000" b="1" dirty="0">
                <a:latin typeface="Palatino Linotype"/>
              </a:rPr>
              <a:t>: </a:t>
            </a:r>
            <a:r>
              <a:rPr lang="pt-BR" sz="2000" b="1" dirty="0">
                <a:solidFill>
                  <a:schemeClr val="accent5">
                    <a:lumMod val="60000"/>
                    <a:lumOff val="40000"/>
                  </a:schemeClr>
                </a:solidFill>
                <a:latin typeface="Palatino Linotype"/>
              </a:rPr>
              <a:t>informações sobre bens imóveis, e muito mais</a:t>
            </a:r>
            <a:endParaRPr lang="en-GB" sz="2000" b="1" dirty="0">
              <a:solidFill>
                <a:schemeClr val="accent5">
                  <a:lumMod val="60000"/>
                  <a:lumOff val="40000"/>
                </a:schemeClr>
              </a:solidFill>
              <a:latin typeface="Palatino Linotype"/>
            </a:endParaRPr>
          </a:p>
          <a:p>
            <a:pPr marL="342900" indent="-342900">
              <a:spcAft>
                <a:spcPts val="1800"/>
              </a:spcAft>
              <a:buFont typeface="Arial" panose="020B0604020202020204" pitchFamily="34" charset="0"/>
              <a:buChar char="•"/>
            </a:pPr>
            <a:r>
              <a:rPr lang="en-GB" sz="2000" b="1" dirty="0">
                <a:latin typeface="Palatino Linotype"/>
              </a:rPr>
              <a:t>R</a:t>
            </a:r>
            <a:r>
              <a:rPr lang="pt-PT" sz="2000" b="1" dirty="0">
                <a:latin typeface="Palatino Linotype"/>
              </a:rPr>
              <a:t>egistos judiciais e regulatórios: </a:t>
            </a:r>
            <a:r>
              <a:rPr lang="pt-PT" sz="2000" b="1" dirty="0">
                <a:solidFill>
                  <a:schemeClr val="accent5">
                    <a:lumMod val="60000"/>
                    <a:lumOff val="40000"/>
                  </a:schemeClr>
                </a:solidFill>
                <a:latin typeface="Palatino Linotype"/>
              </a:rPr>
              <a:t>extensos, e úteis</a:t>
            </a:r>
            <a:endParaRPr lang="en-GB" sz="2000" kern="100" dirty="0">
              <a:solidFill>
                <a:schemeClr val="accent5">
                  <a:lumMod val="60000"/>
                  <a:lumOff val="40000"/>
                </a:schemeClr>
              </a:solidFill>
              <a:effectLst/>
              <a:latin typeface="Palatino Linotype"/>
              <a:ea typeface="Aptos" panose="020B0004020202020204" pitchFamily="34" charset="0"/>
              <a:cs typeface="Times New Roman" panose="02020603050405020304" pitchFamily="18" charset="0"/>
            </a:endParaRPr>
          </a:p>
          <a:p>
            <a:pPr marL="342900" indent="-342900">
              <a:spcAft>
                <a:spcPts val="1800"/>
              </a:spcAft>
              <a:buFont typeface="Arial" panose="020B0604020202020204" pitchFamily="34" charset="0"/>
              <a:buChar char="•"/>
            </a:pPr>
            <a:r>
              <a:rPr lang="en-GB" sz="2000" b="1" dirty="0">
                <a:latin typeface="Palatino Linotype" panose="02040502050505030304" pitchFamily="18" charset="0"/>
              </a:rPr>
              <a:t>Redes </a:t>
            </a:r>
            <a:r>
              <a:rPr lang="en-GB" sz="2000" b="1" dirty="0" err="1">
                <a:latin typeface="Palatino Linotype" panose="02040502050505030304" pitchFamily="18" charset="0"/>
              </a:rPr>
              <a:t>sociais</a:t>
            </a:r>
            <a:r>
              <a:rPr lang="en-GB" sz="2000" b="1" dirty="0">
                <a:latin typeface="Palatino Linotype" panose="02040502050505030304" pitchFamily="18" charset="0"/>
              </a:rPr>
              <a:t>: </a:t>
            </a:r>
            <a:r>
              <a:rPr lang="pt-BR" sz="2000" b="1" dirty="0">
                <a:solidFill>
                  <a:schemeClr val="accent5">
                    <a:lumMod val="60000"/>
                    <a:lumOff val="40000"/>
                  </a:schemeClr>
                </a:solidFill>
                <a:latin typeface="Palatino Linotype" panose="02040502050505030304" pitchFamily="18" charset="0"/>
              </a:rPr>
              <a:t>telescópio para estilos de vida</a:t>
            </a:r>
          </a:p>
          <a:p>
            <a:pPr marL="342900" indent="-342900">
              <a:spcAft>
                <a:spcPts val="1800"/>
              </a:spcAft>
              <a:buFont typeface="Arial" panose="020B0604020202020204" pitchFamily="34" charset="0"/>
              <a:buChar char="•"/>
            </a:pPr>
            <a:r>
              <a:rPr lang="en-GB" sz="2000" b="1" dirty="0">
                <a:latin typeface="Palatino Linotype" panose="02040502050505030304" pitchFamily="18" charset="0"/>
              </a:rPr>
              <a:t>Outros </a:t>
            </a:r>
            <a:r>
              <a:rPr lang="en-GB" sz="2000" b="1" dirty="0" err="1">
                <a:latin typeface="Palatino Linotype" panose="02040502050505030304" pitchFamily="18" charset="0"/>
              </a:rPr>
              <a:t>recursos</a:t>
            </a:r>
            <a:r>
              <a:rPr lang="en-GB" sz="2000" b="1" dirty="0">
                <a:latin typeface="Palatino Linotype" panose="02040502050505030304" pitchFamily="18" charset="0"/>
              </a:rPr>
              <a:t>: </a:t>
            </a:r>
            <a:r>
              <a:rPr lang="en-GB" sz="2000" b="1" dirty="0" err="1">
                <a:solidFill>
                  <a:schemeClr val="accent5">
                    <a:lumMod val="60000"/>
                    <a:lumOff val="40000"/>
                  </a:schemeClr>
                </a:solidFill>
                <a:latin typeface="Palatino Linotype" panose="02040502050505030304" pitchFamily="18" charset="0"/>
              </a:rPr>
              <a:t>agregadores</a:t>
            </a:r>
            <a:r>
              <a:rPr lang="en-GB" sz="2000" b="1" dirty="0">
                <a:solidFill>
                  <a:schemeClr val="accent5">
                    <a:lumMod val="60000"/>
                    <a:lumOff val="40000"/>
                  </a:schemeClr>
                </a:solidFill>
                <a:latin typeface="Palatino Linotype" panose="02040502050505030304" pitchFamily="18" charset="0"/>
              </a:rPr>
              <a:t> de dados, ‘leaks’, </a:t>
            </a:r>
            <a:r>
              <a:rPr lang="en-GB" sz="2000" b="1" dirty="0" err="1">
                <a:solidFill>
                  <a:schemeClr val="accent5">
                    <a:lumMod val="60000"/>
                    <a:lumOff val="40000"/>
                  </a:schemeClr>
                </a:solidFill>
                <a:latin typeface="Palatino Linotype" panose="02040502050505030304" pitchFamily="18" charset="0"/>
              </a:rPr>
              <a:t>rastreadores</a:t>
            </a:r>
            <a:r>
              <a:rPr lang="en-GB" sz="2000" b="1" dirty="0">
                <a:solidFill>
                  <a:schemeClr val="accent5">
                    <a:lumMod val="60000"/>
                    <a:lumOff val="40000"/>
                  </a:schemeClr>
                </a:solidFill>
                <a:latin typeface="Palatino Linotype" panose="02040502050505030304" pitchFamily="18" charset="0"/>
              </a:rPr>
              <a:t> de </a:t>
            </a:r>
            <a:r>
              <a:rPr lang="en-GB" sz="2000" b="1" dirty="0" err="1">
                <a:solidFill>
                  <a:schemeClr val="accent5">
                    <a:lumMod val="60000"/>
                    <a:lumOff val="40000"/>
                  </a:schemeClr>
                </a:solidFill>
                <a:latin typeface="Palatino Linotype" panose="02040502050505030304" pitchFamily="18" charset="0"/>
              </a:rPr>
              <a:t>aeronaves</a:t>
            </a:r>
            <a:r>
              <a:rPr lang="en-GB" sz="2000" b="1" dirty="0">
                <a:solidFill>
                  <a:schemeClr val="accent5">
                    <a:lumMod val="60000"/>
                    <a:lumOff val="40000"/>
                  </a:schemeClr>
                </a:solidFill>
                <a:latin typeface="Palatino Linotype" panose="02040502050505030304" pitchFamily="18" charset="0"/>
              </a:rPr>
              <a:t> e </a:t>
            </a:r>
            <a:r>
              <a:rPr lang="en-GB" sz="2000" b="1" dirty="0" err="1">
                <a:solidFill>
                  <a:schemeClr val="accent5">
                    <a:lumMod val="60000"/>
                    <a:lumOff val="40000"/>
                  </a:schemeClr>
                </a:solidFill>
                <a:latin typeface="Palatino Linotype" panose="02040502050505030304" pitchFamily="18" charset="0"/>
              </a:rPr>
              <a:t>navios</a:t>
            </a:r>
            <a:endParaRPr lang="en-GB" sz="2000" b="1" dirty="0">
              <a:solidFill>
                <a:schemeClr val="accent5">
                  <a:lumMod val="60000"/>
                  <a:lumOff val="40000"/>
                </a:schemeClr>
              </a:solidFill>
              <a:latin typeface="Palatino Linotype" panose="02040502050505030304" pitchFamily="18" charset="0"/>
            </a:endParaRPr>
          </a:p>
        </p:txBody>
      </p:sp>
      <p:sp>
        <p:nvSpPr>
          <p:cNvPr id="4" name="Footer Placeholder 3">
            <a:extLst>
              <a:ext uri="{FF2B5EF4-FFF2-40B4-BE49-F238E27FC236}">
                <a16:creationId xmlns:a16="http://schemas.microsoft.com/office/drawing/2014/main" id="{3470B443-565F-731C-71DF-19F09C3F0238}"/>
              </a:ext>
            </a:extLst>
          </p:cNvPr>
          <p:cNvSpPr>
            <a:spLocks noGrp="1"/>
          </p:cNvSpPr>
          <p:nvPr>
            <p:ph type="ftr" sz="quarter" idx="11"/>
          </p:nvPr>
        </p:nvSpPr>
        <p:spPr/>
        <p:txBody>
          <a:bodyPr/>
          <a:lstStyle/>
          <a:p>
            <a:r>
              <a:rPr lang="en-GB"/>
              <a:t>© Raedas 2025</a:t>
            </a:r>
          </a:p>
        </p:txBody>
      </p:sp>
      <p:sp>
        <p:nvSpPr>
          <p:cNvPr id="6" name="Slide Number Placeholder 5">
            <a:extLst>
              <a:ext uri="{FF2B5EF4-FFF2-40B4-BE49-F238E27FC236}">
                <a16:creationId xmlns:a16="http://schemas.microsoft.com/office/drawing/2014/main" id="{BC48B334-DD1B-8236-BF6D-C5DC1A7000E0}"/>
              </a:ext>
            </a:extLst>
          </p:cNvPr>
          <p:cNvSpPr>
            <a:spLocks noGrp="1"/>
          </p:cNvSpPr>
          <p:nvPr>
            <p:ph type="sldNum" sz="quarter" idx="12"/>
          </p:nvPr>
        </p:nvSpPr>
        <p:spPr/>
        <p:txBody>
          <a:bodyPr/>
          <a:lstStyle/>
          <a:p>
            <a:fld id="{0B868178-02AE-42FC-958D-6B8F13B60175}" type="slidenum">
              <a:rPr lang="en-GB" smtClean="0"/>
              <a:t>3</a:t>
            </a:fld>
            <a:endParaRPr lang="en-GB"/>
          </a:p>
        </p:txBody>
      </p:sp>
      <p:sp>
        <p:nvSpPr>
          <p:cNvPr id="11" name="TextBox 10">
            <a:extLst>
              <a:ext uri="{FF2B5EF4-FFF2-40B4-BE49-F238E27FC236}">
                <a16:creationId xmlns:a16="http://schemas.microsoft.com/office/drawing/2014/main" id="{36D10492-45F1-15E1-E86E-20C783980CA7}"/>
              </a:ext>
            </a:extLst>
          </p:cNvPr>
          <p:cNvSpPr txBox="1"/>
          <p:nvPr/>
        </p:nvSpPr>
        <p:spPr>
          <a:xfrm>
            <a:off x="1143546" y="885310"/>
            <a:ext cx="9904908" cy="116955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pt-PT" sz="2800" b="1">
                <a:solidFill>
                  <a:srgbClr val="0A0244"/>
                </a:solidFill>
                <a:latin typeface="Palatino Linotype" panose="02040502050505030304" pitchFamily="18" charset="0"/>
                <a:ea typeface="+mj-ea"/>
                <a:cs typeface="+mj-cs"/>
              </a:rPr>
              <a:t>RECUPERAÇAO DE ATIVOS: </a:t>
            </a:r>
          </a:p>
          <a:p>
            <a:pPr algn="ctr"/>
            <a:r>
              <a:rPr lang="pt-PT" sz="2800" b="1">
                <a:solidFill>
                  <a:srgbClr val="0A0244"/>
                </a:solidFill>
                <a:latin typeface="Palatino Linotype" panose="02040502050505030304" pitchFamily="18" charset="0"/>
                <a:ea typeface="+mj-ea"/>
                <a:cs typeface="+mj-cs"/>
              </a:rPr>
              <a:t>A IMPORTÂNCIA DOS REGISTOS PÚBLICOS</a:t>
            </a:r>
            <a:endParaRPr lang="en-GB" sz="2800" b="1">
              <a:solidFill>
                <a:srgbClr val="0A0244"/>
              </a:solidFill>
              <a:latin typeface="Palatino Linotype" panose="02040502050505030304" pitchFamily="18" charset="0"/>
              <a:ea typeface="+mj-ea"/>
              <a:cs typeface="+mj-cs"/>
            </a:endParaRPr>
          </a:p>
          <a:p>
            <a:pPr algn="ctr"/>
            <a:endParaRPr lang="en-GB" sz="2000" b="1" noProof="0">
              <a:latin typeface="Palatino Linotype" panose="02040502050505030304" pitchFamily="18" charset="0"/>
            </a:endParaRPr>
          </a:p>
        </p:txBody>
      </p:sp>
    </p:spTree>
    <p:extLst>
      <p:ext uri="{BB962C8B-B14F-4D97-AF65-F5344CB8AC3E}">
        <p14:creationId xmlns:p14="http://schemas.microsoft.com/office/powerpoint/2010/main" val="411040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8F9-8F2D-01B9-52ED-9E1E9F79CA10}"/>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53E002-78E9-090D-F9BD-FD71CBE178A4}"/>
              </a:ext>
            </a:extLst>
          </p:cNvPr>
          <p:cNvPicPr>
            <a:picLocks noGrp="1" noChangeAspect="1"/>
          </p:cNvPicPr>
          <p:nvPr>
            <p:ph idx="1"/>
          </p:nvPr>
        </p:nvPicPr>
        <p:blipFill>
          <a:blip r:embed="rId3"/>
          <a:stretch>
            <a:fillRect/>
          </a:stretch>
        </p:blipFill>
        <p:spPr>
          <a:xfrm>
            <a:off x="1372304" y="1786152"/>
            <a:ext cx="3187010" cy="1642848"/>
          </a:xfrm>
          <a:prstGeom prst="rect">
            <a:avLst/>
          </a:prstGeom>
          <a:ln w="19050">
            <a:solidFill>
              <a:schemeClr val="tx1"/>
            </a:solidFill>
          </a:ln>
        </p:spPr>
      </p:pic>
      <p:sp>
        <p:nvSpPr>
          <p:cNvPr id="4" name="Footer Placeholder 3">
            <a:extLst>
              <a:ext uri="{FF2B5EF4-FFF2-40B4-BE49-F238E27FC236}">
                <a16:creationId xmlns:a16="http://schemas.microsoft.com/office/drawing/2014/main" id="{414AA4D9-EE12-CDDC-8942-EB6D332B6132}"/>
              </a:ext>
            </a:extLst>
          </p:cNvPr>
          <p:cNvSpPr>
            <a:spLocks noGrp="1"/>
          </p:cNvSpPr>
          <p:nvPr>
            <p:ph type="ftr" sz="quarter" idx="11"/>
          </p:nvPr>
        </p:nvSpPr>
        <p:spPr/>
        <p:txBody>
          <a:bodyPr/>
          <a:lstStyle/>
          <a:p>
            <a:r>
              <a:rPr lang="en-GB"/>
              <a:t>© Raedas 2025</a:t>
            </a:r>
          </a:p>
        </p:txBody>
      </p:sp>
      <p:sp>
        <p:nvSpPr>
          <p:cNvPr id="6" name="Slide Number Placeholder 5">
            <a:extLst>
              <a:ext uri="{FF2B5EF4-FFF2-40B4-BE49-F238E27FC236}">
                <a16:creationId xmlns:a16="http://schemas.microsoft.com/office/drawing/2014/main" id="{46C14F8C-49D3-DF28-B56D-864C91DF422F}"/>
              </a:ext>
            </a:extLst>
          </p:cNvPr>
          <p:cNvSpPr>
            <a:spLocks noGrp="1"/>
          </p:cNvSpPr>
          <p:nvPr>
            <p:ph type="sldNum" sz="quarter" idx="12"/>
          </p:nvPr>
        </p:nvSpPr>
        <p:spPr/>
        <p:txBody>
          <a:bodyPr/>
          <a:lstStyle/>
          <a:p>
            <a:fld id="{0B868178-02AE-42FC-958D-6B8F13B60175}" type="slidenum">
              <a:rPr lang="en-GB" smtClean="0"/>
              <a:t>4</a:t>
            </a:fld>
            <a:endParaRPr lang="en-GB"/>
          </a:p>
        </p:txBody>
      </p:sp>
      <p:sp>
        <p:nvSpPr>
          <p:cNvPr id="11" name="TextBox 10">
            <a:extLst>
              <a:ext uri="{FF2B5EF4-FFF2-40B4-BE49-F238E27FC236}">
                <a16:creationId xmlns:a16="http://schemas.microsoft.com/office/drawing/2014/main" id="{2446029E-624A-CA4A-7D1B-7B2831135D7F}"/>
              </a:ext>
            </a:extLst>
          </p:cNvPr>
          <p:cNvSpPr txBox="1"/>
          <p:nvPr/>
        </p:nvSpPr>
        <p:spPr>
          <a:xfrm>
            <a:off x="1143546" y="853514"/>
            <a:ext cx="9904908"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pt-PT" sz="2800" b="1">
                <a:latin typeface="Palatino Linotype" panose="02040502050505030304" pitchFamily="18" charset="0"/>
              </a:rPr>
              <a:t>REGISTOS COMERCIAIS</a:t>
            </a:r>
            <a:endParaRPr lang="en-GB" sz="2800" b="1">
              <a:solidFill>
                <a:srgbClr val="0A0244"/>
              </a:solidFill>
              <a:latin typeface="Palatino Linotype" panose="02040502050505030304" pitchFamily="18" charset="0"/>
            </a:endParaRPr>
          </a:p>
        </p:txBody>
      </p:sp>
      <p:pic>
        <p:nvPicPr>
          <p:cNvPr id="9" name="Picture 8">
            <a:extLst>
              <a:ext uri="{FF2B5EF4-FFF2-40B4-BE49-F238E27FC236}">
                <a16:creationId xmlns:a16="http://schemas.microsoft.com/office/drawing/2014/main" id="{FF465605-3B93-F254-288B-1572AC52F9E5}"/>
              </a:ext>
            </a:extLst>
          </p:cNvPr>
          <p:cNvPicPr>
            <a:picLocks noChangeAspect="1"/>
          </p:cNvPicPr>
          <p:nvPr/>
        </p:nvPicPr>
        <p:blipFill>
          <a:blip r:embed="rId4"/>
          <a:srcRect b="18743"/>
          <a:stretch>
            <a:fillRect/>
          </a:stretch>
        </p:blipFill>
        <p:spPr>
          <a:xfrm>
            <a:off x="8247846" y="1805934"/>
            <a:ext cx="2949313" cy="1642848"/>
          </a:xfrm>
          <a:prstGeom prst="rect">
            <a:avLst/>
          </a:prstGeom>
          <a:ln w="19050">
            <a:solidFill>
              <a:schemeClr val="tx1"/>
            </a:solidFill>
          </a:ln>
        </p:spPr>
      </p:pic>
      <p:pic>
        <p:nvPicPr>
          <p:cNvPr id="12" name="Picture 11">
            <a:extLst>
              <a:ext uri="{FF2B5EF4-FFF2-40B4-BE49-F238E27FC236}">
                <a16:creationId xmlns:a16="http://schemas.microsoft.com/office/drawing/2014/main" id="{E35F2F01-C2FF-098D-1ABC-C16D906592D0}"/>
              </a:ext>
            </a:extLst>
          </p:cNvPr>
          <p:cNvPicPr>
            <a:picLocks noChangeAspect="1"/>
          </p:cNvPicPr>
          <p:nvPr/>
        </p:nvPicPr>
        <p:blipFill>
          <a:blip r:embed="rId5"/>
          <a:stretch>
            <a:fillRect/>
          </a:stretch>
        </p:blipFill>
        <p:spPr>
          <a:xfrm>
            <a:off x="6231139" y="4044858"/>
            <a:ext cx="4966020" cy="1403441"/>
          </a:xfrm>
          <a:prstGeom prst="rect">
            <a:avLst/>
          </a:prstGeom>
          <a:ln w="19050">
            <a:solidFill>
              <a:schemeClr val="tx1"/>
            </a:solidFill>
          </a:ln>
        </p:spPr>
      </p:pic>
      <p:pic>
        <p:nvPicPr>
          <p:cNvPr id="3" name="Picture 2">
            <a:extLst>
              <a:ext uri="{FF2B5EF4-FFF2-40B4-BE49-F238E27FC236}">
                <a16:creationId xmlns:a16="http://schemas.microsoft.com/office/drawing/2014/main" id="{047582C5-61F3-3EA0-5817-08A314D0B9F2}"/>
              </a:ext>
            </a:extLst>
          </p:cNvPr>
          <p:cNvPicPr>
            <a:picLocks noChangeAspect="1"/>
          </p:cNvPicPr>
          <p:nvPr/>
        </p:nvPicPr>
        <p:blipFill>
          <a:blip r:embed="rId6"/>
          <a:srcRect b="21907"/>
          <a:stretch>
            <a:fillRect/>
          </a:stretch>
        </p:blipFill>
        <p:spPr>
          <a:xfrm>
            <a:off x="1372304" y="4044859"/>
            <a:ext cx="4726213" cy="1403441"/>
          </a:xfrm>
          <a:prstGeom prst="rect">
            <a:avLst/>
          </a:prstGeom>
          <a:ln w="19050">
            <a:solidFill>
              <a:srgbClr val="0A0244"/>
            </a:solidFill>
          </a:ln>
          <a:effectLst>
            <a:softEdge rad="0"/>
          </a:effectLst>
        </p:spPr>
      </p:pic>
      <p:pic>
        <p:nvPicPr>
          <p:cNvPr id="18" name="Picture 17">
            <a:extLst>
              <a:ext uri="{FF2B5EF4-FFF2-40B4-BE49-F238E27FC236}">
                <a16:creationId xmlns:a16="http://schemas.microsoft.com/office/drawing/2014/main" id="{15C37F31-8BE6-284F-5D4E-D59D9FCDD66E}"/>
              </a:ext>
            </a:extLst>
          </p:cNvPr>
          <p:cNvPicPr>
            <a:picLocks noChangeAspect="1"/>
          </p:cNvPicPr>
          <p:nvPr/>
        </p:nvPicPr>
        <p:blipFill>
          <a:blip r:embed="rId7"/>
          <a:stretch>
            <a:fillRect/>
          </a:stretch>
        </p:blipFill>
        <p:spPr>
          <a:xfrm>
            <a:off x="4899984" y="1805934"/>
            <a:ext cx="3007191" cy="1642848"/>
          </a:xfrm>
          <a:prstGeom prst="rect">
            <a:avLst/>
          </a:prstGeom>
          <a:ln w="19050">
            <a:solidFill>
              <a:schemeClr val="tx1"/>
            </a:solidFill>
          </a:ln>
        </p:spPr>
      </p:pic>
    </p:spTree>
    <p:extLst>
      <p:ext uri="{BB962C8B-B14F-4D97-AF65-F5344CB8AC3E}">
        <p14:creationId xmlns:p14="http://schemas.microsoft.com/office/powerpoint/2010/main" val="393141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A2B9-6066-5922-AF8D-E5613ED197F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4E9055-ED0F-F2CB-287B-4DF78E787BCA}"/>
              </a:ext>
            </a:extLst>
          </p:cNvPr>
          <p:cNvSpPr>
            <a:spLocks noGrp="1"/>
          </p:cNvSpPr>
          <p:nvPr>
            <p:ph type="ftr" sz="quarter" idx="11"/>
          </p:nvPr>
        </p:nvSpPr>
        <p:spPr/>
        <p:txBody>
          <a:bodyPr/>
          <a:lstStyle/>
          <a:p>
            <a:r>
              <a:rPr lang="en-GB"/>
              <a:t>© Raedas 2025</a:t>
            </a:r>
          </a:p>
        </p:txBody>
      </p:sp>
      <p:sp>
        <p:nvSpPr>
          <p:cNvPr id="6" name="Slide Number Placeholder 5">
            <a:extLst>
              <a:ext uri="{FF2B5EF4-FFF2-40B4-BE49-F238E27FC236}">
                <a16:creationId xmlns:a16="http://schemas.microsoft.com/office/drawing/2014/main" id="{8E2E6A84-4282-BAC0-449F-3781FF369582}"/>
              </a:ext>
            </a:extLst>
          </p:cNvPr>
          <p:cNvSpPr>
            <a:spLocks noGrp="1"/>
          </p:cNvSpPr>
          <p:nvPr>
            <p:ph type="sldNum" sz="quarter" idx="12"/>
          </p:nvPr>
        </p:nvSpPr>
        <p:spPr/>
        <p:txBody>
          <a:bodyPr/>
          <a:lstStyle/>
          <a:p>
            <a:fld id="{0B868178-02AE-42FC-958D-6B8F13B60175}" type="slidenum">
              <a:rPr lang="en-GB" smtClean="0"/>
              <a:t>5</a:t>
            </a:fld>
            <a:endParaRPr lang="en-GB"/>
          </a:p>
        </p:txBody>
      </p:sp>
      <p:sp>
        <p:nvSpPr>
          <p:cNvPr id="11" name="TextBox 10">
            <a:extLst>
              <a:ext uri="{FF2B5EF4-FFF2-40B4-BE49-F238E27FC236}">
                <a16:creationId xmlns:a16="http://schemas.microsoft.com/office/drawing/2014/main" id="{37EC006F-97AD-2F63-AFDB-BD6AF2104398}"/>
              </a:ext>
            </a:extLst>
          </p:cNvPr>
          <p:cNvSpPr txBox="1"/>
          <p:nvPr/>
        </p:nvSpPr>
        <p:spPr>
          <a:xfrm>
            <a:off x="1143546" y="853514"/>
            <a:ext cx="9904908"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GB" sz="2800" b="1" noProof="0">
                <a:solidFill>
                  <a:srgbClr val="0A0244"/>
                </a:solidFill>
                <a:latin typeface="Palatino Linotype" panose="02040502050505030304" pitchFamily="18" charset="0"/>
                <a:ea typeface="+mj-ea"/>
                <a:cs typeface="+mj-cs"/>
              </a:rPr>
              <a:t>REGISTOS DE PROPRIEDADE</a:t>
            </a:r>
          </a:p>
          <a:p>
            <a:pPr algn="ctr"/>
            <a:endParaRPr lang="en-GB" sz="2000" b="1" noProof="0">
              <a:latin typeface="Palatino Linotype" panose="02040502050505030304" pitchFamily="18" charset="0"/>
            </a:endParaRPr>
          </a:p>
        </p:txBody>
      </p:sp>
      <p:sp>
        <p:nvSpPr>
          <p:cNvPr id="7" name="TextBox 6">
            <a:extLst>
              <a:ext uri="{FF2B5EF4-FFF2-40B4-BE49-F238E27FC236}">
                <a16:creationId xmlns:a16="http://schemas.microsoft.com/office/drawing/2014/main" id="{F3DE2751-FE89-2F5B-28F3-7644D7D49D59}"/>
              </a:ext>
            </a:extLst>
          </p:cNvPr>
          <p:cNvSpPr txBox="1"/>
          <p:nvPr/>
        </p:nvSpPr>
        <p:spPr>
          <a:xfrm>
            <a:off x="5779368" y="2450488"/>
            <a:ext cx="4448175" cy="738664"/>
          </a:xfrm>
          <a:prstGeom prst="rect">
            <a:avLst/>
          </a:prstGeom>
          <a:noFill/>
        </p:spPr>
        <p:txBody>
          <a:bodyPr wrap="square" lIns="0" tIns="0" rIns="0" bIns="0" rtlCol="0">
            <a:noAutofit/>
          </a:bodyPr>
          <a:lstStyle/>
          <a:p>
            <a:pPr marL="342900" indent="-342900" algn="l">
              <a:buFont typeface="Arial" panose="020B0604020202020204" pitchFamily="34" charset="0"/>
              <a:buChar char="•"/>
            </a:pPr>
            <a:endParaRPr lang="en-GB" sz="2000" err="1">
              <a:latin typeface="Palatino Linotype" panose="02040502050505030304" pitchFamily="18" charset="0"/>
            </a:endParaRPr>
          </a:p>
        </p:txBody>
      </p:sp>
      <p:sp>
        <p:nvSpPr>
          <p:cNvPr id="8" name="Content Placeholder 2">
            <a:extLst>
              <a:ext uri="{FF2B5EF4-FFF2-40B4-BE49-F238E27FC236}">
                <a16:creationId xmlns:a16="http://schemas.microsoft.com/office/drawing/2014/main" id="{F53D512E-0033-BD68-64AC-1296107D7313}"/>
              </a:ext>
            </a:extLst>
          </p:cNvPr>
          <p:cNvSpPr>
            <a:spLocks noGrp="1"/>
          </p:cNvSpPr>
          <p:nvPr>
            <p:ph idx="1"/>
          </p:nvPr>
        </p:nvSpPr>
        <p:spPr>
          <a:xfrm>
            <a:off x="1438717" y="1750628"/>
            <a:ext cx="6524183" cy="2126047"/>
          </a:xfrm>
          <a:solidFill>
            <a:schemeClr val="bg2">
              <a:lumMod val="95000"/>
            </a:schemeClr>
          </a:solidFill>
          <a:ln w="19050">
            <a:noFill/>
          </a:ln>
        </p:spPr>
        <p:txBody>
          <a:bodyPr/>
          <a:lstStyle/>
          <a:p>
            <a:pPr marL="342900" indent="-342900">
              <a:spcAft>
                <a:spcPts val="1800"/>
              </a:spcAft>
              <a:buFont typeface="Arial" panose="020B0604020202020204" pitchFamily="34" charset="0"/>
              <a:buChar char="•"/>
            </a:pPr>
            <a:r>
              <a:rPr lang="pt-BR" sz="2000" b="1">
                <a:latin typeface="Palatino Linotype" panose="02040502050505030304" pitchFamily="18" charset="0"/>
              </a:rPr>
              <a:t>Registos de propriedade</a:t>
            </a:r>
          </a:p>
          <a:p>
            <a:pPr marL="342900" indent="-342900">
              <a:spcAft>
                <a:spcPts val="1800"/>
              </a:spcAft>
              <a:buFont typeface="Arial" panose="020B0604020202020204" pitchFamily="34" charset="0"/>
              <a:buChar char="•"/>
            </a:pPr>
            <a:r>
              <a:rPr lang="pt-BR" sz="2000" b="1">
                <a:latin typeface="Palatino Linotype" panose="02040502050505030304" pitchFamily="18" charset="0"/>
              </a:rPr>
              <a:t>Encargos e relações bancárias </a:t>
            </a:r>
          </a:p>
          <a:p>
            <a:pPr marL="342900" indent="-342900">
              <a:spcAft>
                <a:spcPts val="1800"/>
              </a:spcAft>
              <a:buFont typeface="Arial" panose="020B0604020202020204" pitchFamily="34" charset="0"/>
              <a:buChar char="•"/>
            </a:pPr>
            <a:r>
              <a:rPr lang="pt-BR" sz="2000" b="1">
                <a:latin typeface="Palatino Linotype" panose="02040502050505030304" pitchFamily="18" charset="0"/>
              </a:rPr>
              <a:t>Informações sobre transferências</a:t>
            </a:r>
          </a:p>
          <a:p>
            <a:pPr marL="342900" indent="-342900">
              <a:spcAft>
                <a:spcPts val="1800"/>
              </a:spcAft>
              <a:buFont typeface="Arial" panose="020B0604020202020204" pitchFamily="34" charset="0"/>
              <a:buChar char="•"/>
            </a:pPr>
            <a:r>
              <a:rPr lang="pt-BR" sz="2000" b="1">
                <a:latin typeface="Palatino Linotype" panose="02040502050505030304" pitchFamily="18" charset="0"/>
              </a:rPr>
              <a:t>Nomes de representantes e prestadores de serviços</a:t>
            </a:r>
            <a:endParaRPr lang="en-GB">
              <a:solidFill>
                <a:schemeClr val="accent5">
                  <a:lumMod val="60000"/>
                  <a:lumOff val="40000"/>
                </a:schemeClr>
              </a:solidFill>
            </a:endParaRPr>
          </a:p>
        </p:txBody>
      </p:sp>
      <p:pic>
        <p:nvPicPr>
          <p:cNvPr id="23" name="Picture 22">
            <a:extLst>
              <a:ext uri="{FF2B5EF4-FFF2-40B4-BE49-F238E27FC236}">
                <a16:creationId xmlns:a16="http://schemas.microsoft.com/office/drawing/2014/main" id="{F84E961D-D8A7-FE47-8FAE-DA3A03210CB1}"/>
              </a:ext>
            </a:extLst>
          </p:cNvPr>
          <p:cNvPicPr>
            <a:picLocks noChangeAspect="1"/>
          </p:cNvPicPr>
          <p:nvPr/>
        </p:nvPicPr>
        <p:blipFill>
          <a:blip r:embed="rId3"/>
          <a:stretch>
            <a:fillRect/>
          </a:stretch>
        </p:blipFill>
        <p:spPr>
          <a:xfrm>
            <a:off x="4610094" y="4035125"/>
            <a:ext cx="6388428" cy="1543129"/>
          </a:xfrm>
          <a:prstGeom prst="rect">
            <a:avLst/>
          </a:prstGeom>
          <a:ln w="19050">
            <a:noFill/>
          </a:ln>
        </p:spPr>
      </p:pic>
      <p:pic>
        <p:nvPicPr>
          <p:cNvPr id="3" name="Picture 2">
            <a:extLst>
              <a:ext uri="{FF2B5EF4-FFF2-40B4-BE49-F238E27FC236}">
                <a16:creationId xmlns:a16="http://schemas.microsoft.com/office/drawing/2014/main" id="{56C83FCC-3E35-07A6-B71A-3328A4080144}"/>
              </a:ext>
            </a:extLst>
          </p:cNvPr>
          <p:cNvPicPr>
            <a:picLocks noChangeAspect="1"/>
          </p:cNvPicPr>
          <p:nvPr/>
        </p:nvPicPr>
        <p:blipFill>
          <a:blip r:embed="rId4"/>
          <a:stretch>
            <a:fillRect/>
          </a:stretch>
        </p:blipFill>
        <p:spPr>
          <a:xfrm>
            <a:off x="8483115" y="1777253"/>
            <a:ext cx="2515407" cy="2099422"/>
          </a:xfrm>
          <a:prstGeom prst="rect">
            <a:avLst/>
          </a:prstGeom>
          <a:ln w="19050">
            <a:solidFill>
              <a:schemeClr val="tx1"/>
            </a:solidFill>
          </a:ln>
        </p:spPr>
      </p:pic>
      <p:pic>
        <p:nvPicPr>
          <p:cNvPr id="9" name="Picture 8">
            <a:extLst>
              <a:ext uri="{FF2B5EF4-FFF2-40B4-BE49-F238E27FC236}">
                <a16:creationId xmlns:a16="http://schemas.microsoft.com/office/drawing/2014/main" id="{D051AEB6-7089-3E11-5671-4C40FCAABA48}"/>
              </a:ext>
            </a:extLst>
          </p:cNvPr>
          <p:cNvPicPr>
            <a:picLocks noChangeAspect="1"/>
          </p:cNvPicPr>
          <p:nvPr/>
        </p:nvPicPr>
        <p:blipFill>
          <a:blip r:embed="rId5"/>
          <a:stretch>
            <a:fillRect/>
          </a:stretch>
        </p:blipFill>
        <p:spPr>
          <a:xfrm>
            <a:off x="1438717" y="4649476"/>
            <a:ext cx="3038033" cy="928777"/>
          </a:xfrm>
          <a:prstGeom prst="rect">
            <a:avLst/>
          </a:prstGeom>
          <a:ln w="19050">
            <a:solidFill>
              <a:srgbClr val="0A0244"/>
            </a:solidFill>
          </a:ln>
        </p:spPr>
      </p:pic>
    </p:spTree>
    <p:extLst>
      <p:ext uri="{BB962C8B-B14F-4D97-AF65-F5344CB8AC3E}">
        <p14:creationId xmlns:p14="http://schemas.microsoft.com/office/powerpoint/2010/main" val="34852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C84E-D39F-22D2-8B0A-92C9E52874F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DDE353-A43C-9B01-6AF2-105502EE6245}"/>
              </a:ext>
            </a:extLst>
          </p:cNvPr>
          <p:cNvSpPr>
            <a:spLocks noGrp="1"/>
          </p:cNvSpPr>
          <p:nvPr>
            <p:ph type="ftr" sz="quarter" idx="11"/>
          </p:nvPr>
        </p:nvSpPr>
        <p:spPr/>
        <p:txBody>
          <a:bodyPr/>
          <a:lstStyle/>
          <a:p>
            <a:r>
              <a:rPr lang="en-GB"/>
              <a:t>© Raedas 2025</a:t>
            </a:r>
          </a:p>
        </p:txBody>
      </p:sp>
      <p:sp>
        <p:nvSpPr>
          <p:cNvPr id="6" name="Slide Number Placeholder 5">
            <a:extLst>
              <a:ext uri="{FF2B5EF4-FFF2-40B4-BE49-F238E27FC236}">
                <a16:creationId xmlns:a16="http://schemas.microsoft.com/office/drawing/2014/main" id="{ED0A30CA-98B0-D49C-5551-6A7911F70F1E}"/>
              </a:ext>
            </a:extLst>
          </p:cNvPr>
          <p:cNvSpPr>
            <a:spLocks noGrp="1"/>
          </p:cNvSpPr>
          <p:nvPr>
            <p:ph type="sldNum" sz="quarter" idx="12"/>
          </p:nvPr>
        </p:nvSpPr>
        <p:spPr/>
        <p:txBody>
          <a:bodyPr/>
          <a:lstStyle/>
          <a:p>
            <a:fld id="{0B868178-02AE-42FC-958D-6B8F13B60175}" type="slidenum">
              <a:rPr lang="en-GB" smtClean="0"/>
              <a:t>6</a:t>
            </a:fld>
            <a:endParaRPr lang="en-GB"/>
          </a:p>
        </p:txBody>
      </p:sp>
      <p:sp>
        <p:nvSpPr>
          <p:cNvPr id="11" name="TextBox 10">
            <a:extLst>
              <a:ext uri="{FF2B5EF4-FFF2-40B4-BE49-F238E27FC236}">
                <a16:creationId xmlns:a16="http://schemas.microsoft.com/office/drawing/2014/main" id="{7F433942-2651-0061-554B-C5C140F05158}"/>
              </a:ext>
            </a:extLst>
          </p:cNvPr>
          <p:cNvSpPr txBox="1"/>
          <p:nvPr/>
        </p:nvSpPr>
        <p:spPr>
          <a:xfrm>
            <a:off x="1143546" y="853514"/>
            <a:ext cx="9904908"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pt-PT" sz="2800" b="1">
                <a:solidFill>
                  <a:srgbClr val="0A0244"/>
                </a:solidFill>
                <a:latin typeface="Palatino Linotype" panose="02040502050505030304" pitchFamily="18" charset="0"/>
                <a:ea typeface="+mj-ea"/>
                <a:cs typeface="+mj-cs"/>
              </a:rPr>
              <a:t>REGISTOS JUDICIAIS E REGULATÓRIOS</a:t>
            </a:r>
            <a:endParaRPr lang="en-GB" sz="2800" b="1">
              <a:solidFill>
                <a:srgbClr val="0A0244"/>
              </a:solidFill>
              <a:latin typeface="Palatino Linotype" panose="02040502050505030304" pitchFamily="18" charset="0"/>
              <a:ea typeface="+mj-ea"/>
              <a:cs typeface="+mj-cs"/>
            </a:endParaRPr>
          </a:p>
        </p:txBody>
      </p:sp>
      <p:sp>
        <p:nvSpPr>
          <p:cNvPr id="7" name="TextBox 6">
            <a:extLst>
              <a:ext uri="{FF2B5EF4-FFF2-40B4-BE49-F238E27FC236}">
                <a16:creationId xmlns:a16="http://schemas.microsoft.com/office/drawing/2014/main" id="{8B8B216B-23C8-9FA8-AE3E-D3C17ACAF3C9}"/>
              </a:ext>
            </a:extLst>
          </p:cNvPr>
          <p:cNvSpPr txBox="1"/>
          <p:nvPr/>
        </p:nvSpPr>
        <p:spPr>
          <a:xfrm>
            <a:off x="5617038" y="2782556"/>
            <a:ext cx="4448175" cy="738664"/>
          </a:xfrm>
          <a:prstGeom prst="rect">
            <a:avLst/>
          </a:prstGeom>
          <a:noFill/>
        </p:spPr>
        <p:txBody>
          <a:bodyPr wrap="square" lIns="0" tIns="0" rIns="0" bIns="0" rtlCol="0">
            <a:noAutofit/>
          </a:bodyPr>
          <a:lstStyle/>
          <a:p>
            <a:pPr marL="342900" indent="-342900" algn="l">
              <a:buFont typeface="Arial" panose="020B0604020202020204" pitchFamily="34" charset="0"/>
              <a:buChar char="•"/>
            </a:pPr>
            <a:endParaRPr lang="en-GB" sz="2000" err="1">
              <a:latin typeface="Palatino Linotype" panose="02040502050505030304" pitchFamily="18" charset="0"/>
            </a:endParaRPr>
          </a:p>
        </p:txBody>
      </p:sp>
      <p:pic>
        <p:nvPicPr>
          <p:cNvPr id="14" name="Picture 13">
            <a:extLst>
              <a:ext uri="{FF2B5EF4-FFF2-40B4-BE49-F238E27FC236}">
                <a16:creationId xmlns:a16="http://schemas.microsoft.com/office/drawing/2014/main" id="{B5F694E8-1020-A558-8834-4BA18CD7D579}"/>
              </a:ext>
            </a:extLst>
          </p:cNvPr>
          <p:cNvPicPr>
            <a:picLocks noChangeAspect="1"/>
          </p:cNvPicPr>
          <p:nvPr/>
        </p:nvPicPr>
        <p:blipFill>
          <a:blip r:embed="rId3"/>
          <a:srcRect r="78422"/>
          <a:stretch>
            <a:fillRect/>
          </a:stretch>
        </p:blipFill>
        <p:spPr>
          <a:xfrm>
            <a:off x="2605842" y="1962365"/>
            <a:ext cx="900254" cy="1149409"/>
          </a:xfrm>
          <a:prstGeom prst="rect">
            <a:avLst/>
          </a:prstGeom>
        </p:spPr>
      </p:pic>
      <p:pic>
        <p:nvPicPr>
          <p:cNvPr id="16" name="Picture 15">
            <a:extLst>
              <a:ext uri="{FF2B5EF4-FFF2-40B4-BE49-F238E27FC236}">
                <a16:creationId xmlns:a16="http://schemas.microsoft.com/office/drawing/2014/main" id="{2524F33F-8843-7A10-0217-D188AF6984B2}"/>
              </a:ext>
            </a:extLst>
          </p:cNvPr>
          <p:cNvPicPr>
            <a:picLocks noChangeAspect="1"/>
          </p:cNvPicPr>
          <p:nvPr/>
        </p:nvPicPr>
        <p:blipFill>
          <a:blip r:embed="rId4"/>
          <a:stretch>
            <a:fillRect/>
          </a:stretch>
        </p:blipFill>
        <p:spPr>
          <a:xfrm>
            <a:off x="5004000" y="3557962"/>
            <a:ext cx="1968601" cy="806491"/>
          </a:xfrm>
          <a:prstGeom prst="rect">
            <a:avLst/>
          </a:prstGeom>
        </p:spPr>
      </p:pic>
      <p:pic>
        <p:nvPicPr>
          <p:cNvPr id="18" name="Picture 17">
            <a:extLst>
              <a:ext uri="{FF2B5EF4-FFF2-40B4-BE49-F238E27FC236}">
                <a16:creationId xmlns:a16="http://schemas.microsoft.com/office/drawing/2014/main" id="{BBE5ADBB-BD52-9B9E-0DCF-B3D1E8997F62}"/>
              </a:ext>
            </a:extLst>
          </p:cNvPr>
          <p:cNvPicPr>
            <a:picLocks noChangeAspect="1"/>
          </p:cNvPicPr>
          <p:nvPr/>
        </p:nvPicPr>
        <p:blipFill>
          <a:blip r:embed="rId5"/>
          <a:srcRect l="51769" b="69034"/>
          <a:stretch>
            <a:fillRect/>
          </a:stretch>
        </p:blipFill>
        <p:spPr>
          <a:xfrm>
            <a:off x="2151094" y="3556878"/>
            <a:ext cx="1948031" cy="696375"/>
          </a:xfrm>
          <a:prstGeom prst="rect">
            <a:avLst/>
          </a:prstGeom>
        </p:spPr>
      </p:pic>
      <p:pic>
        <p:nvPicPr>
          <p:cNvPr id="20" name="Picture 19">
            <a:extLst>
              <a:ext uri="{FF2B5EF4-FFF2-40B4-BE49-F238E27FC236}">
                <a16:creationId xmlns:a16="http://schemas.microsoft.com/office/drawing/2014/main" id="{47ACD800-DD90-414E-A876-3C686232BDE8}"/>
              </a:ext>
            </a:extLst>
          </p:cNvPr>
          <p:cNvPicPr>
            <a:picLocks noChangeAspect="1"/>
          </p:cNvPicPr>
          <p:nvPr/>
        </p:nvPicPr>
        <p:blipFill>
          <a:blip r:embed="rId6"/>
          <a:stretch>
            <a:fillRect/>
          </a:stretch>
        </p:blipFill>
        <p:spPr>
          <a:xfrm>
            <a:off x="4740094" y="2319279"/>
            <a:ext cx="2496412" cy="565854"/>
          </a:xfrm>
          <a:prstGeom prst="rect">
            <a:avLst/>
          </a:prstGeom>
        </p:spPr>
      </p:pic>
      <p:pic>
        <p:nvPicPr>
          <p:cNvPr id="1026" name="Picture 2" descr="Jusbrasil | Mais facilidade na sua Consulta Judicial">
            <a:extLst>
              <a:ext uri="{FF2B5EF4-FFF2-40B4-BE49-F238E27FC236}">
                <a16:creationId xmlns:a16="http://schemas.microsoft.com/office/drawing/2014/main" id="{E1FE5911-88C7-9233-5809-786FEAD2C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6825" y="171528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D1336964-3EBE-B977-7959-363B3FE9606C}"/>
              </a:ext>
            </a:extLst>
          </p:cNvPr>
          <p:cNvPicPr>
            <a:picLocks noChangeAspect="1"/>
          </p:cNvPicPr>
          <p:nvPr/>
        </p:nvPicPr>
        <p:blipFill>
          <a:blip r:embed="rId8"/>
          <a:stretch>
            <a:fillRect/>
          </a:stretch>
        </p:blipFill>
        <p:spPr>
          <a:xfrm>
            <a:off x="8674381" y="3439813"/>
            <a:ext cx="1442387" cy="813440"/>
          </a:xfrm>
          <a:prstGeom prst="rect">
            <a:avLst/>
          </a:prstGeom>
        </p:spPr>
      </p:pic>
      <p:pic>
        <p:nvPicPr>
          <p:cNvPr id="3" name="Picture 2">
            <a:extLst>
              <a:ext uri="{FF2B5EF4-FFF2-40B4-BE49-F238E27FC236}">
                <a16:creationId xmlns:a16="http://schemas.microsoft.com/office/drawing/2014/main" id="{0E2F805E-E4EA-834F-F048-A526994F17FB}"/>
              </a:ext>
            </a:extLst>
          </p:cNvPr>
          <p:cNvPicPr>
            <a:picLocks noChangeAspect="1"/>
          </p:cNvPicPr>
          <p:nvPr/>
        </p:nvPicPr>
        <p:blipFill>
          <a:blip r:embed="rId9"/>
          <a:stretch>
            <a:fillRect/>
          </a:stretch>
        </p:blipFill>
        <p:spPr>
          <a:xfrm>
            <a:off x="2151094" y="4675843"/>
            <a:ext cx="5073900" cy="1276766"/>
          </a:xfrm>
          <a:prstGeom prst="rect">
            <a:avLst/>
          </a:prstGeom>
        </p:spPr>
      </p:pic>
      <p:pic>
        <p:nvPicPr>
          <p:cNvPr id="8" name="Picture 7">
            <a:extLst>
              <a:ext uri="{FF2B5EF4-FFF2-40B4-BE49-F238E27FC236}">
                <a16:creationId xmlns:a16="http://schemas.microsoft.com/office/drawing/2014/main" id="{A86BAA69-D459-089C-8129-579345D41CF7}"/>
              </a:ext>
            </a:extLst>
          </p:cNvPr>
          <p:cNvPicPr>
            <a:picLocks noChangeAspect="1"/>
          </p:cNvPicPr>
          <p:nvPr/>
        </p:nvPicPr>
        <p:blipFill>
          <a:blip r:embed="rId10"/>
          <a:stretch>
            <a:fillRect/>
          </a:stretch>
        </p:blipFill>
        <p:spPr>
          <a:xfrm>
            <a:off x="8268391" y="5046820"/>
            <a:ext cx="2254366" cy="558829"/>
          </a:xfrm>
          <a:prstGeom prst="rect">
            <a:avLst/>
          </a:prstGeom>
        </p:spPr>
      </p:pic>
    </p:spTree>
    <p:extLst>
      <p:ext uri="{BB962C8B-B14F-4D97-AF65-F5344CB8AC3E}">
        <p14:creationId xmlns:p14="http://schemas.microsoft.com/office/powerpoint/2010/main" val="426110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ECA82-6E14-426D-7BF0-8CD4EB078C7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EBA665-F829-E3A6-7273-2DDBFDF46E27}"/>
              </a:ext>
            </a:extLst>
          </p:cNvPr>
          <p:cNvSpPr>
            <a:spLocks noGrp="1"/>
          </p:cNvSpPr>
          <p:nvPr>
            <p:ph type="ftr" sz="quarter" idx="11"/>
          </p:nvPr>
        </p:nvSpPr>
        <p:spPr/>
        <p:txBody>
          <a:bodyPr/>
          <a:lstStyle/>
          <a:p>
            <a:r>
              <a:rPr lang="en-GB"/>
              <a:t>© Raedas 2025</a:t>
            </a:r>
          </a:p>
        </p:txBody>
      </p:sp>
      <p:sp>
        <p:nvSpPr>
          <p:cNvPr id="6" name="Slide Number Placeholder 5">
            <a:extLst>
              <a:ext uri="{FF2B5EF4-FFF2-40B4-BE49-F238E27FC236}">
                <a16:creationId xmlns:a16="http://schemas.microsoft.com/office/drawing/2014/main" id="{778E5E1E-8E74-E916-B64D-C189595B2614}"/>
              </a:ext>
            </a:extLst>
          </p:cNvPr>
          <p:cNvSpPr>
            <a:spLocks noGrp="1"/>
          </p:cNvSpPr>
          <p:nvPr>
            <p:ph type="sldNum" sz="quarter" idx="12"/>
          </p:nvPr>
        </p:nvSpPr>
        <p:spPr/>
        <p:txBody>
          <a:bodyPr/>
          <a:lstStyle/>
          <a:p>
            <a:fld id="{0B868178-02AE-42FC-958D-6B8F13B60175}" type="slidenum">
              <a:rPr lang="en-GB" smtClean="0"/>
              <a:t>7</a:t>
            </a:fld>
            <a:endParaRPr lang="en-GB"/>
          </a:p>
        </p:txBody>
      </p:sp>
      <p:sp>
        <p:nvSpPr>
          <p:cNvPr id="11" name="TextBox 10">
            <a:extLst>
              <a:ext uri="{FF2B5EF4-FFF2-40B4-BE49-F238E27FC236}">
                <a16:creationId xmlns:a16="http://schemas.microsoft.com/office/drawing/2014/main" id="{F50CA4A2-CA95-7DCC-312C-D9469386A5AE}"/>
              </a:ext>
            </a:extLst>
          </p:cNvPr>
          <p:cNvSpPr txBox="1"/>
          <p:nvPr/>
        </p:nvSpPr>
        <p:spPr>
          <a:xfrm>
            <a:off x="1143546" y="853514"/>
            <a:ext cx="9904908"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GB" sz="2800" b="1" noProof="0">
                <a:solidFill>
                  <a:srgbClr val="0A0244"/>
                </a:solidFill>
                <a:latin typeface="Palatino Linotype" panose="02040502050505030304" pitchFamily="18" charset="0"/>
                <a:ea typeface="+mj-ea"/>
                <a:cs typeface="+mj-cs"/>
              </a:rPr>
              <a:t>ESTILO DE VIDA E AS REDES SOCIAIS</a:t>
            </a:r>
          </a:p>
          <a:p>
            <a:pPr algn="ctr"/>
            <a:endParaRPr lang="en-GB" sz="2000" b="1" noProof="0">
              <a:latin typeface="Palatino Linotype" panose="02040502050505030304" pitchFamily="18" charset="0"/>
            </a:endParaRPr>
          </a:p>
        </p:txBody>
      </p:sp>
      <p:sp>
        <p:nvSpPr>
          <p:cNvPr id="7" name="TextBox 6">
            <a:extLst>
              <a:ext uri="{FF2B5EF4-FFF2-40B4-BE49-F238E27FC236}">
                <a16:creationId xmlns:a16="http://schemas.microsoft.com/office/drawing/2014/main" id="{7E3C59F8-6544-9164-47C0-8EC7B1F26D77}"/>
              </a:ext>
            </a:extLst>
          </p:cNvPr>
          <p:cNvSpPr txBox="1"/>
          <p:nvPr/>
        </p:nvSpPr>
        <p:spPr>
          <a:xfrm>
            <a:off x="5666512" y="2450487"/>
            <a:ext cx="4448175" cy="738664"/>
          </a:xfrm>
          <a:prstGeom prst="rect">
            <a:avLst/>
          </a:prstGeom>
          <a:noFill/>
        </p:spPr>
        <p:txBody>
          <a:bodyPr wrap="square" lIns="0" tIns="0" rIns="0" bIns="0" rtlCol="0">
            <a:noAutofit/>
          </a:bodyPr>
          <a:lstStyle/>
          <a:p>
            <a:pPr marL="342900" indent="-342900" algn="l">
              <a:buFont typeface="Arial" panose="020B0604020202020204" pitchFamily="34" charset="0"/>
              <a:buChar char="•"/>
            </a:pPr>
            <a:endParaRPr lang="en-GB" sz="2000" err="1">
              <a:latin typeface="Palatino Linotype" panose="02040502050505030304" pitchFamily="18" charset="0"/>
            </a:endParaRPr>
          </a:p>
        </p:txBody>
      </p:sp>
      <p:pic>
        <p:nvPicPr>
          <p:cNvPr id="1026" name="Picture 2" descr="Facebook">
            <a:extLst>
              <a:ext uri="{FF2B5EF4-FFF2-40B4-BE49-F238E27FC236}">
                <a16:creationId xmlns:a16="http://schemas.microsoft.com/office/drawing/2014/main" id="{30100872-CCEA-1FDC-ACFE-6D760BA6C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088" y="1810204"/>
            <a:ext cx="978513" cy="97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8D842B2-937A-07D2-5B5A-EFBD473E4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253" y="1788784"/>
            <a:ext cx="1107995" cy="11079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89919CC-CAB2-0B03-0DF5-BCF21A57C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300" y="1773490"/>
            <a:ext cx="1107995" cy="11079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ktok logo Images - Free Download on Freepik">
            <a:extLst>
              <a:ext uri="{FF2B5EF4-FFF2-40B4-BE49-F238E27FC236}">
                <a16:creationId xmlns:a16="http://schemas.microsoft.com/office/drawing/2014/main" id="{63786B30-AA21-8EEE-D0DE-7B34DBFA9C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6104" y="1773491"/>
            <a:ext cx="1107995" cy="11079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witter rebrands as X | Chain Store Age">
            <a:extLst>
              <a:ext uri="{FF2B5EF4-FFF2-40B4-BE49-F238E27FC236}">
                <a16:creationId xmlns:a16="http://schemas.microsoft.com/office/drawing/2014/main" id="{A6B38474-A192-AC40-C529-E145285FEC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1159" y="1773492"/>
            <a:ext cx="1107995" cy="110799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 holiday family stands at a swimming pool and enjoys the scenic summer view A beautiful family stands at the edge of a swimming pool and enjoys the scenic view during their summer holidays villa stock pictures, royalty-free photos &amp; images">
            <a:extLst>
              <a:ext uri="{FF2B5EF4-FFF2-40B4-BE49-F238E27FC236}">
                <a16:creationId xmlns:a16="http://schemas.microsoft.com/office/drawing/2014/main" id="{839D8582-E7E5-C2D0-0A5C-54F5D10AA0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9831" y="3746173"/>
            <a:ext cx="2720430" cy="181362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ouple have a break while traveling in California with a vintage car Couple on vacation traveling Southern California with a vintage car on coastal winding roads. sports car stock pictures, royalty-free photos &amp; images">
            <a:extLst>
              <a:ext uri="{FF2B5EF4-FFF2-40B4-BE49-F238E27FC236}">
                <a16:creationId xmlns:a16="http://schemas.microsoft.com/office/drawing/2014/main" id="{E1D4A0B1-E44D-F060-6A27-3737CCBAF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000" y="3746172"/>
            <a:ext cx="2762565" cy="184171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erial view of luxury yacht on blue sea at sunny day in summer. Sardinia, Italy. Aerial view of speed boats, yachts, sea lagoon, shore, transparent water, sky. Top view from drone. Tropical seascape Aerial view of luxury yacht on blue sea at sunny day in summer. Sardinia, Italy. Aerial view of speed boats, yachts, sea lagoon, shore, transparent water, sky. Top view from drone. Tropical seascape yacht stock pictures, royalty-free photos &amp; images">
            <a:extLst>
              <a:ext uri="{FF2B5EF4-FFF2-40B4-BE49-F238E27FC236}">
                <a16:creationId xmlns:a16="http://schemas.microsoft.com/office/drawing/2014/main" id="{B98223EC-69B5-F54D-ECBE-28C32FC0B9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3859" y="3746173"/>
            <a:ext cx="2762564" cy="184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7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C8CB-AB3D-D83E-9396-E7FC623718E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6DDB00-39A4-C179-CBC6-0EDD5E161E64}"/>
              </a:ext>
            </a:extLst>
          </p:cNvPr>
          <p:cNvSpPr>
            <a:spLocks noGrp="1"/>
          </p:cNvSpPr>
          <p:nvPr>
            <p:ph type="ftr" sz="quarter" idx="11"/>
          </p:nvPr>
        </p:nvSpPr>
        <p:spPr/>
        <p:txBody>
          <a:bodyPr/>
          <a:lstStyle/>
          <a:p>
            <a:r>
              <a:rPr lang="en-GB"/>
              <a:t>© Raedas 2025</a:t>
            </a:r>
          </a:p>
        </p:txBody>
      </p:sp>
      <p:sp>
        <p:nvSpPr>
          <p:cNvPr id="6" name="Slide Number Placeholder 5">
            <a:extLst>
              <a:ext uri="{FF2B5EF4-FFF2-40B4-BE49-F238E27FC236}">
                <a16:creationId xmlns:a16="http://schemas.microsoft.com/office/drawing/2014/main" id="{6032D9DF-3B70-E354-830E-B0A82DAC23BF}"/>
              </a:ext>
            </a:extLst>
          </p:cNvPr>
          <p:cNvSpPr>
            <a:spLocks noGrp="1"/>
          </p:cNvSpPr>
          <p:nvPr>
            <p:ph type="sldNum" sz="quarter" idx="12"/>
          </p:nvPr>
        </p:nvSpPr>
        <p:spPr/>
        <p:txBody>
          <a:bodyPr/>
          <a:lstStyle/>
          <a:p>
            <a:fld id="{0B868178-02AE-42FC-958D-6B8F13B60175}" type="slidenum">
              <a:rPr lang="en-GB" smtClean="0"/>
              <a:t>8</a:t>
            </a:fld>
            <a:endParaRPr lang="en-GB"/>
          </a:p>
        </p:txBody>
      </p:sp>
      <p:sp>
        <p:nvSpPr>
          <p:cNvPr id="11" name="TextBox 10">
            <a:extLst>
              <a:ext uri="{FF2B5EF4-FFF2-40B4-BE49-F238E27FC236}">
                <a16:creationId xmlns:a16="http://schemas.microsoft.com/office/drawing/2014/main" id="{734E467B-462F-9F77-A003-58F4A39FDEB3}"/>
              </a:ext>
            </a:extLst>
          </p:cNvPr>
          <p:cNvSpPr txBox="1"/>
          <p:nvPr/>
        </p:nvSpPr>
        <p:spPr>
          <a:xfrm>
            <a:off x="1143546" y="853514"/>
            <a:ext cx="9904908"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GB" sz="2800" b="1" noProof="0">
                <a:solidFill>
                  <a:srgbClr val="0A0244"/>
                </a:solidFill>
                <a:latin typeface="Palatino Linotype" panose="02040502050505030304" pitchFamily="18" charset="0"/>
                <a:ea typeface="+mj-ea"/>
                <a:cs typeface="+mj-cs"/>
              </a:rPr>
              <a:t>OUTRAS FONTES</a:t>
            </a:r>
          </a:p>
          <a:p>
            <a:pPr algn="ctr"/>
            <a:endParaRPr lang="en-GB" sz="2000" b="1" noProof="0">
              <a:latin typeface="Palatino Linotype" panose="02040502050505030304" pitchFamily="18" charset="0"/>
            </a:endParaRPr>
          </a:p>
        </p:txBody>
      </p:sp>
      <p:pic>
        <p:nvPicPr>
          <p:cNvPr id="3" name="Picture 2">
            <a:extLst>
              <a:ext uri="{FF2B5EF4-FFF2-40B4-BE49-F238E27FC236}">
                <a16:creationId xmlns:a16="http://schemas.microsoft.com/office/drawing/2014/main" id="{E98B6BED-BC42-9856-7752-1481EEB65DB1}"/>
              </a:ext>
            </a:extLst>
          </p:cNvPr>
          <p:cNvPicPr>
            <a:picLocks noChangeAspect="1"/>
          </p:cNvPicPr>
          <p:nvPr/>
        </p:nvPicPr>
        <p:blipFill>
          <a:blip r:embed="rId3"/>
          <a:srcRect l="20134" t="45115" r="20456"/>
          <a:stretch>
            <a:fillRect/>
          </a:stretch>
        </p:blipFill>
        <p:spPr>
          <a:xfrm>
            <a:off x="1000309" y="1853435"/>
            <a:ext cx="3657054" cy="1544830"/>
          </a:xfrm>
          <a:prstGeom prst="rect">
            <a:avLst/>
          </a:prstGeom>
          <a:ln w="19050">
            <a:solidFill>
              <a:schemeClr val="tx1"/>
            </a:solidFill>
          </a:ln>
        </p:spPr>
      </p:pic>
      <p:pic>
        <p:nvPicPr>
          <p:cNvPr id="9" name="Picture 8">
            <a:extLst>
              <a:ext uri="{FF2B5EF4-FFF2-40B4-BE49-F238E27FC236}">
                <a16:creationId xmlns:a16="http://schemas.microsoft.com/office/drawing/2014/main" id="{7A4C69B4-3048-A0B0-E046-85C5E2E89008}"/>
              </a:ext>
            </a:extLst>
          </p:cNvPr>
          <p:cNvPicPr>
            <a:picLocks noChangeAspect="1"/>
          </p:cNvPicPr>
          <p:nvPr/>
        </p:nvPicPr>
        <p:blipFill>
          <a:blip r:embed="rId4"/>
          <a:srcRect t="5628" b="18983"/>
          <a:stretch>
            <a:fillRect/>
          </a:stretch>
        </p:blipFill>
        <p:spPr>
          <a:xfrm>
            <a:off x="1000308" y="3405580"/>
            <a:ext cx="3657055" cy="2073924"/>
          </a:xfrm>
          <a:prstGeom prst="rect">
            <a:avLst/>
          </a:prstGeom>
          <a:ln w="19050">
            <a:solidFill>
              <a:schemeClr val="tx1"/>
            </a:solidFill>
          </a:ln>
        </p:spPr>
      </p:pic>
      <p:pic>
        <p:nvPicPr>
          <p:cNvPr id="2052" name="Picture 4" descr="Africa Updates on X">
            <a:extLst>
              <a:ext uri="{FF2B5EF4-FFF2-40B4-BE49-F238E27FC236}">
                <a16:creationId xmlns:a16="http://schemas.microsoft.com/office/drawing/2014/main" id="{98980677-6A4F-DB1C-091D-48A10BE318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5431" y="1853435"/>
            <a:ext cx="2449311" cy="207392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ow the world's airlines are doing: Flightaware analysis - Pilot Career  News : Pilot Career News">
            <a:extLst>
              <a:ext uri="{FF2B5EF4-FFF2-40B4-BE49-F238E27FC236}">
                <a16:creationId xmlns:a16="http://schemas.microsoft.com/office/drawing/2014/main" id="{BA1593FE-624A-38F2-E046-1A971B03BF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6782"/>
          <a:stretch>
            <a:fillRect/>
          </a:stretch>
        </p:blipFill>
        <p:spPr bwMode="auto">
          <a:xfrm>
            <a:off x="8445431" y="3927359"/>
            <a:ext cx="2449311" cy="15525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C2DD49E-3BBC-00A4-8431-3C94DE8AABE3}"/>
              </a:ext>
            </a:extLst>
          </p:cNvPr>
          <p:cNvPicPr>
            <a:picLocks noChangeAspect="1"/>
          </p:cNvPicPr>
          <p:nvPr/>
        </p:nvPicPr>
        <p:blipFill>
          <a:blip r:embed="rId7"/>
          <a:srcRect b="3364"/>
          <a:stretch>
            <a:fillRect/>
          </a:stretch>
        </p:blipFill>
        <p:spPr>
          <a:xfrm>
            <a:off x="4678794" y="1853435"/>
            <a:ext cx="3745206" cy="1979736"/>
          </a:xfrm>
          <a:prstGeom prst="rect">
            <a:avLst/>
          </a:prstGeom>
          <a:ln w="19050">
            <a:solidFill>
              <a:schemeClr val="tx1"/>
            </a:solidFill>
          </a:ln>
        </p:spPr>
      </p:pic>
      <p:pic>
        <p:nvPicPr>
          <p:cNvPr id="15" name="Picture 14">
            <a:extLst>
              <a:ext uri="{FF2B5EF4-FFF2-40B4-BE49-F238E27FC236}">
                <a16:creationId xmlns:a16="http://schemas.microsoft.com/office/drawing/2014/main" id="{1B5C6903-D87F-CC3F-C854-D867FFAE9210}"/>
              </a:ext>
            </a:extLst>
          </p:cNvPr>
          <p:cNvPicPr>
            <a:picLocks noChangeAspect="1"/>
          </p:cNvPicPr>
          <p:nvPr/>
        </p:nvPicPr>
        <p:blipFill>
          <a:blip r:embed="rId8"/>
          <a:srcRect r="30643"/>
          <a:stretch>
            <a:fillRect/>
          </a:stretch>
        </p:blipFill>
        <p:spPr>
          <a:xfrm>
            <a:off x="4678795" y="3848917"/>
            <a:ext cx="3745206" cy="1631018"/>
          </a:xfrm>
          <a:prstGeom prst="rect">
            <a:avLst/>
          </a:prstGeom>
          <a:ln w="19050">
            <a:solidFill>
              <a:schemeClr val="tx1"/>
            </a:solidFill>
          </a:ln>
        </p:spPr>
      </p:pic>
    </p:spTree>
    <p:extLst>
      <p:ext uri="{BB962C8B-B14F-4D97-AF65-F5344CB8AC3E}">
        <p14:creationId xmlns:p14="http://schemas.microsoft.com/office/powerpoint/2010/main" val="419789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24EB1-AAC0-48B7-8520-4A47B9B363D9}"/>
              </a:ext>
            </a:extLst>
          </p:cNvPr>
          <p:cNvSpPr>
            <a:spLocks noGrp="1"/>
          </p:cNvSpPr>
          <p:nvPr>
            <p:ph idx="1"/>
          </p:nvPr>
        </p:nvSpPr>
        <p:spPr>
          <a:xfrm>
            <a:off x="1975079" y="3928298"/>
            <a:ext cx="8241842" cy="822961"/>
          </a:xfrm>
        </p:spPr>
        <p:txBody>
          <a:bodyPr/>
          <a:lstStyle/>
          <a:p>
            <a:pPr algn="ctr"/>
            <a:r>
              <a:rPr lang="en-GB" sz="1600" b="1">
                <a:solidFill>
                  <a:schemeClr val="accent5"/>
                </a:solidFill>
                <a:latin typeface="Palatino Linotype" panose="02040502050505030304" pitchFamily="18" charset="0"/>
              </a:rPr>
              <a:t>“Raedas opens up new case strategies and avenues through their investigative approach” </a:t>
            </a:r>
          </a:p>
          <a:p>
            <a:pPr algn="ctr"/>
            <a:r>
              <a:rPr lang="en-GB" sz="1600" i="1">
                <a:solidFill>
                  <a:schemeClr val="accent5"/>
                </a:solidFill>
                <a:latin typeface="Palatino Linotype" panose="02040502050505030304" pitchFamily="18" charset="0"/>
              </a:rPr>
              <a:t>(Chambers UK Litigation Support: Investigations)</a:t>
            </a:r>
          </a:p>
          <a:p>
            <a:endParaRPr lang="en-GB" sz="1600">
              <a:solidFill>
                <a:schemeClr val="tx2"/>
              </a:solidFill>
              <a:latin typeface="Palatino Linotype" panose="02040502050505030304" pitchFamily="18" charset="0"/>
            </a:endParaRPr>
          </a:p>
          <a:p>
            <a:endParaRPr lang="en-GB" sz="1600">
              <a:solidFill>
                <a:schemeClr val="tx2"/>
              </a:solidFill>
              <a:latin typeface="Palatino Linotype" panose="02040502050505030304" pitchFamily="18" charset="0"/>
            </a:endParaRPr>
          </a:p>
          <a:p>
            <a:endParaRPr lang="en-GB" sz="1200">
              <a:solidFill>
                <a:schemeClr val="accent5"/>
              </a:solidFill>
              <a:latin typeface="Palatino Linotype" panose="02040502050505030304" pitchFamily="18" charset="0"/>
            </a:endParaRPr>
          </a:p>
          <a:p>
            <a:pPr marL="457200" indent="-457200">
              <a:buFont typeface="Arial" panose="020B0604020202020204" pitchFamily="34" charset="0"/>
              <a:buChar char="•"/>
            </a:pPr>
            <a:endParaRPr lang="en-GB" sz="1600">
              <a:solidFill>
                <a:schemeClr val="tx2"/>
              </a:solidFill>
              <a:latin typeface="Palatino Linotype" panose="02040502050505030304" pitchFamily="18" charset="0"/>
            </a:endParaRPr>
          </a:p>
          <a:p>
            <a:endParaRPr lang="en-GB" sz="1600"/>
          </a:p>
        </p:txBody>
      </p:sp>
      <p:sp>
        <p:nvSpPr>
          <p:cNvPr id="4" name="Footer Placeholder 3">
            <a:extLst>
              <a:ext uri="{FF2B5EF4-FFF2-40B4-BE49-F238E27FC236}">
                <a16:creationId xmlns:a16="http://schemas.microsoft.com/office/drawing/2014/main" id="{70459C88-1422-48E9-9AFE-B99F7033B61A}"/>
              </a:ext>
            </a:extLst>
          </p:cNvPr>
          <p:cNvSpPr>
            <a:spLocks noGrp="1"/>
          </p:cNvSpPr>
          <p:nvPr>
            <p:ph type="ftr" sz="quarter" idx="11"/>
          </p:nvPr>
        </p:nvSpPr>
        <p:spPr/>
        <p:txBody>
          <a:bodyPr/>
          <a:lstStyle/>
          <a:p>
            <a:r>
              <a:rPr lang="en-GB"/>
              <a:t>© Raedas Consulting Limited 2025</a:t>
            </a:r>
          </a:p>
        </p:txBody>
      </p:sp>
      <p:sp>
        <p:nvSpPr>
          <p:cNvPr id="6" name="Slide Number Placeholder 5">
            <a:extLst>
              <a:ext uri="{FF2B5EF4-FFF2-40B4-BE49-F238E27FC236}">
                <a16:creationId xmlns:a16="http://schemas.microsoft.com/office/drawing/2014/main" id="{3B8F39E1-80BE-47CD-9646-146A53DDC13B}"/>
              </a:ext>
            </a:extLst>
          </p:cNvPr>
          <p:cNvSpPr>
            <a:spLocks noGrp="1"/>
          </p:cNvSpPr>
          <p:nvPr>
            <p:ph type="sldNum" sz="quarter" idx="12"/>
          </p:nvPr>
        </p:nvSpPr>
        <p:spPr/>
        <p:txBody>
          <a:bodyPr/>
          <a:lstStyle/>
          <a:p>
            <a:fld id="{0B868178-02AE-42FC-958D-6B8F13B60175}" type="slidenum">
              <a:rPr lang="en-GB" smtClean="0"/>
              <a:t>9</a:t>
            </a:fld>
            <a:endParaRPr lang="en-GB"/>
          </a:p>
        </p:txBody>
      </p:sp>
      <p:sp>
        <p:nvSpPr>
          <p:cNvPr id="11" name="TextBox 10">
            <a:extLst>
              <a:ext uri="{FF2B5EF4-FFF2-40B4-BE49-F238E27FC236}">
                <a16:creationId xmlns:a16="http://schemas.microsoft.com/office/drawing/2014/main" id="{C9E6ACFB-6470-1DF4-A5EC-060B8572C6D9}"/>
              </a:ext>
            </a:extLst>
          </p:cNvPr>
          <p:cNvSpPr txBox="1"/>
          <p:nvPr/>
        </p:nvSpPr>
        <p:spPr>
          <a:xfrm>
            <a:off x="5070274" y="2911275"/>
            <a:ext cx="2051451" cy="834592"/>
          </a:xfrm>
          <a:prstGeom prst="rect">
            <a:avLst/>
          </a:prstGeom>
          <a:noFill/>
        </p:spPr>
        <p:txBody>
          <a:bodyPr wrap="square">
            <a:spAutoFit/>
          </a:bodyPr>
          <a:lstStyle/>
          <a:p>
            <a:pPr algn="ctr"/>
            <a:r>
              <a:rPr lang="en-US" sz="1600" b="1">
                <a:solidFill>
                  <a:srgbClr val="00B0F0"/>
                </a:solidFill>
                <a:latin typeface="Palatino Linotype" panose="02040502050505030304" pitchFamily="18" charset="0"/>
              </a:rPr>
              <a:t>William Teddy</a:t>
            </a:r>
          </a:p>
          <a:p>
            <a:pPr algn="ctr"/>
            <a:r>
              <a:rPr lang="en-US" sz="1600" b="1">
                <a:solidFill>
                  <a:srgbClr val="0A0244"/>
                </a:solidFill>
                <a:latin typeface="Palatino Linotype" panose="02040502050505030304" pitchFamily="18" charset="0"/>
              </a:rPr>
              <a:t>Director</a:t>
            </a:r>
          </a:p>
          <a:p>
            <a:pPr algn="ctr"/>
            <a:r>
              <a:rPr lang="en-US" sz="1600">
                <a:latin typeface="Palatino Linotype" panose="02040502050505030304" pitchFamily="18" charset="0"/>
              </a:rPr>
              <a:t>wteddy@raedas.com</a:t>
            </a:r>
            <a:endParaRPr lang="en-GB" sz="1600">
              <a:latin typeface="Palatino Linotype" panose="02040502050505030304" pitchFamily="18" charset="0"/>
            </a:endParaRPr>
          </a:p>
        </p:txBody>
      </p:sp>
      <p:pic>
        <p:nvPicPr>
          <p:cNvPr id="7" name="Picture 6">
            <a:extLst>
              <a:ext uri="{FF2B5EF4-FFF2-40B4-BE49-F238E27FC236}">
                <a16:creationId xmlns:a16="http://schemas.microsoft.com/office/drawing/2014/main" id="{294AF93B-7507-604A-BA2C-C60068917E7D}"/>
              </a:ext>
            </a:extLst>
          </p:cNvPr>
          <p:cNvPicPr>
            <a:picLocks noChangeAspect="1"/>
          </p:cNvPicPr>
          <p:nvPr/>
        </p:nvPicPr>
        <p:blipFill>
          <a:blip r:embed="rId3" cstate="print">
            <a:extLst>
              <a:ext uri="{28A0092B-C50C-407E-A947-70E740481C1C}">
                <a14:useLocalDpi xmlns:a14="http://schemas.microsoft.com/office/drawing/2010/main" val="0"/>
              </a:ext>
            </a:extLst>
          </a:blip>
          <a:srcRect l="13283" r="13283"/>
          <a:stretch/>
        </p:blipFill>
        <p:spPr>
          <a:xfrm>
            <a:off x="5258824" y="1373114"/>
            <a:ext cx="1674351" cy="1519409"/>
          </a:xfrm>
          <a:prstGeom prst="rect">
            <a:avLst/>
          </a:prstGeom>
        </p:spPr>
      </p:pic>
      <p:pic>
        <p:nvPicPr>
          <p:cNvPr id="5" name="Picture 4">
            <a:extLst>
              <a:ext uri="{FF2B5EF4-FFF2-40B4-BE49-F238E27FC236}">
                <a16:creationId xmlns:a16="http://schemas.microsoft.com/office/drawing/2014/main" id="{78494BB2-930A-B81A-F078-563EA9F19552}"/>
              </a:ext>
            </a:extLst>
          </p:cNvPr>
          <p:cNvPicPr>
            <a:picLocks noChangeAspect="1"/>
          </p:cNvPicPr>
          <p:nvPr/>
        </p:nvPicPr>
        <p:blipFill>
          <a:blip r:embed="rId4"/>
          <a:srcRect l="20347"/>
          <a:stretch/>
        </p:blipFill>
        <p:spPr>
          <a:xfrm>
            <a:off x="6096000" y="4666739"/>
            <a:ext cx="4156787" cy="1079086"/>
          </a:xfrm>
          <a:prstGeom prst="rect">
            <a:avLst/>
          </a:prstGeom>
        </p:spPr>
      </p:pic>
      <p:pic>
        <p:nvPicPr>
          <p:cNvPr id="13" name="Picture 12">
            <a:extLst>
              <a:ext uri="{FF2B5EF4-FFF2-40B4-BE49-F238E27FC236}">
                <a16:creationId xmlns:a16="http://schemas.microsoft.com/office/drawing/2014/main" id="{B11F25EB-9C69-CE99-8F73-4A2D95231A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002499" y="4933690"/>
            <a:ext cx="1052587" cy="684043"/>
          </a:xfrm>
          <a:prstGeom prst="rect">
            <a:avLst/>
          </a:prstGeom>
        </p:spPr>
      </p:pic>
      <p:pic>
        <p:nvPicPr>
          <p:cNvPr id="15" name="Picture 14" descr="A blue circle with leaves&#10;&#10;Description automatically generated">
            <a:extLst>
              <a:ext uri="{FF2B5EF4-FFF2-40B4-BE49-F238E27FC236}">
                <a16:creationId xmlns:a16="http://schemas.microsoft.com/office/drawing/2014/main" id="{9B9DCA68-A1C7-F149-ADFC-1A2945B179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0160" y="4864232"/>
            <a:ext cx="1005840" cy="822960"/>
          </a:xfrm>
          <a:prstGeom prst="rect">
            <a:avLst/>
          </a:prstGeom>
          <a:noFill/>
          <a:ln>
            <a:noFill/>
          </a:ln>
        </p:spPr>
      </p:pic>
      <p:pic>
        <p:nvPicPr>
          <p:cNvPr id="16" name="Picture 15">
            <a:extLst>
              <a:ext uri="{FF2B5EF4-FFF2-40B4-BE49-F238E27FC236}">
                <a16:creationId xmlns:a16="http://schemas.microsoft.com/office/drawing/2014/main" id="{C835D8E3-9B49-252C-A786-DC57CCF7D573}"/>
              </a:ext>
            </a:extLst>
          </p:cNvPr>
          <p:cNvPicPr>
            <a:picLocks noChangeAspect="1"/>
          </p:cNvPicPr>
          <p:nvPr/>
        </p:nvPicPr>
        <p:blipFill>
          <a:blip r:embed="rId4"/>
          <a:srcRect l="2025" r="82721"/>
          <a:stretch/>
        </p:blipFill>
        <p:spPr>
          <a:xfrm>
            <a:off x="3192873" y="4666739"/>
            <a:ext cx="796030" cy="1079086"/>
          </a:xfrm>
          <a:prstGeom prst="rect">
            <a:avLst/>
          </a:prstGeom>
        </p:spPr>
      </p:pic>
      <p:pic>
        <p:nvPicPr>
          <p:cNvPr id="17" name="Picture 16" descr="A blue circle with leaves&#10;&#10;AI-generated content may be incorrect.">
            <a:extLst>
              <a:ext uri="{FF2B5EF4-FFF2-40B4-BE49-F238E27FC236}">
                <a16:creationId xmlns:a16="http://schemas.microsoft.com/office/drawing/2014/main" id="{3D99CC09-74A0-10E6-44C4-EF437563D5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6690" y="4857954"/>
            <a:ext cx="1005841" cy="844457"/>
          </a:xfrm>
          <a:prstGeom prst="rect">
            <a:avLst/>
          </a:prstGeom>
        </p:spPr>
      </p:pic>
    </p:spTree>
    <p:extLst>
      <p:ext uri="{BB962C8B-B14F-4D97-AF65-F5344CB8AC3E}">
        <p14:creationId xmlns:p14="http://schemas.microsoft.com/office/powerpoint/2010/main" val="1759062548"/>
      </p:ext>
    </p:extLst>
  </p:cSld>
  <p:clrMapOvr>
    <a:masterClrMapping/>
  </p:clrMapOvr>
</p:sld>
</file>

<file path=ppt/theme/theme1.xml><?xml version="1.0" encoding="utf-8"?>
<a:theme xmlns:a="http://schemas.openxmlformats.org/drawingml/2006/main" name="Office Theme">
  <a:themeElements>
    <a:clrScheme name="Overture - Raedas">
      <a:dk1>
        <a:sysClr val="windowText" lastClr="000000"/>
      </a:dk1>
      <a:lt1>
        <a:sysClr val="window" lastClr="FFFFFF"/>
      </a:lt1>
      <a:dk2>
        <a:srgbClr val="000000"/>
      </a:dk2>
      <a:lt2>
        <a:srgbClr val="FFFFFF"/>
      </a:lt2>
      <a:accent1>
        <a:srgbClr val="57AF4E"/>
      </a:accent1>
      <a:accent2>
        <a:srgbClr val="78BB69"/>
      </a:accent2>
      <a:accent3>
        <a:srgbClr val="90C47E"/>
      </a:accent3>
      <a:accent4>
        <a:srgbClr val="B0D49E"/>
      </a:accent4>
      <a:accent5>
        <a:srgbClr val="30388C"/>
      </a:accent5>
      <a:accent6>
        <a:srgbClr val="6D70A5"/>
      </a:accent6>
      <a:hlink>
        <a:srgbClr val="57AF4E"/>
      </a:hlink>
      <a:folHlink>
        <a:srgbClr val="78BB69"/>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800" dirty="0" err="1" smtClean="0"/>
        </a:defPPr>
      </a:lstStyle>
    </a:txDef>
  </a:objectDefaults>
  <a:extraClrSchemeLst/>
  <a:extLst>
    <a:ext uri="{05A4C25C-085E-4340-85A3-A5531E510DB2}">
      <thm15:themeFamily xmlns:thm15="http://schemas.microsoft.com/office/thememl/2012/main" name="Raedas PPT template v2" id="{63C036FE-CD9E-4AD7-A5B3-F0AB53DF6118}" vid="{A1000BE5-C353-451F-A422-0E530E3232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32480D4DFE9D45A28F17545E420D08" ma:contentTypeVersion="8" ma:contentTypeDescription="Create a new document." ma:contentTypeScope="" ma:versionID="11ce8ea3505838d96b87a8a69746cf9e">
  <xsd:schema xmlns:xsd="http://www.w3.org/2001/XMLSchema" xmlns:xs="http://www.w3.org/2001/XMLSchema" xmlns:p="http://schemas.microsoft.com/office/2006/metadata/properties" xmlns:ns2="66abc093-4540-455e-883d-8e25be877ad6" xmlns:ns3="44fd6eae-1e16-4a1b-a8ca-c75425d4c2ab" xmlns:ns4="2f01c168-2e5d-40bf-93d0-908a319da682" targetNamespace="http://schemas.microsoft.com/office/2006/metadata/properties" ma:root="true" ma:fieldsID="ba69b6c694fb9396a0268583cf72cf9a" ns2:_="" ns3:_="" ns4:_="">
    <xsd:import namespace="66abc093-4540-455e-883d-8e25be877ad6"/>
    <xsd:import namespace="44fd6eae-1e16-4a1b-a8ca-c75425d4c2ab"/>
    <xsd:import namespace="2f01c168-2e5d-40bf-93d0-908a319da682"/>
    <xsd:element name="properties">
      <xsd:complexType>
        <xsd:sequence>
          <xsd:element name="documentManagement">
            <xsd:complexType>
              <xsd:all>
                <xsd:element ref="ns2:Document_x0020_Type" minOccurs="0"/>
                <xsd:element ref="ns3:SharedWithUsers" minOccurs="0"/>
                <xsd:element ref="ns3:SharedWithDetails"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abc093-4540-455e-883d-8e25be877ad6"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ma:showField="Title" ma:web="66abc093-4540-455e-883d-8e25be877ad6">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4fd6eae-1e16-4a1b-a8ca-c75425d4c2ab"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01c168-2e5d-40bf-93d0-908a319da68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4fd6eae-1e16-4a1b-a8ca-c75425d4c2ab">
      <UserInfo>
        <DisplayName>Helena Bowyer</DisplayName>
        <AccountId>38</AccountId>
        <AccountType/>
      </UserInfo>
      <UserInfo>
        <DisplayName>Manu Pillai</DisplayName>
        <AccountId>11</AccountId>
        <AccountType/>
      </UserInfo>
      <UserInfo>
        <DisplayName>Robert Wainwright</DisplayName>
        <AccountId>53</AccountId>
        <AccountType/>
      </UserInfo>
    </SharedWithUsers>
    <Document_x0020_Type xmlns="66abc093-4540-455e-883d-8e25be877ad6" xsi:nil="true"/>
  </documentManagement>
</p:properties>
</file>

<file path=customXml/itemProps1.xml><?xml version="1.0" encoding="utf-8"?>
<ds:datastoreItem xmlns:ds="http://schemas.openxmlformats.org/officeDocument/2006/customXml" ds:itemID="{809321CD-E492-43CA-9B22-3C0A66269D91}">
  <ds:schemaRefs>
    <ds:schemaRef ds:uri="2f01c168-2e5d-40bf-93d0-908a319da682"/>
    <ds:schemaRef ds:uri="44fd6eae-1e16-4a1b-a8ca-c75425d4c2ab"/>
    <ds:schemaRef ds:uri="66abc093-4540-455e-883d-8e25be877a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789BE5-60DD-4C51-BF65-E05213A820A5}">
  <ds:schemaRefs>
    <ds:schemaRef ds:uri="http://schemas.microsoft.com/sharepoint/v3/contenttype/forms"/>
  </ds:schemaRefs>
</ds:datastoreItem>
</file>

<file path=customXml/itemProps3.xml><?xml version="1.0" encoding="utf-8"?>
<ds:datastoreItem xmlns:ds="http://schemas.openxmlformats.org/officeDocument/2006/customXml" ds:itemID="{12AB8974-0408-494A-9353-649E07D63CD5}">
  <ds:schemaRefs>
    <ds:schemaRef ds:uri="2f01c168-2e5d-40bf-93d0-908a319da682"/>
    <ds:schemaRef ds:uri="44fd6eae-1e16-4a1b-a8ca-c75425d4c2ab"/>
    <ds:schemaRef ds:uri="66abc093-4540-455e-883d-8e25be877a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Raedas PPT template v2</Template>
  <TotalTime>0</TotalTime>
  <Words>184</Words>
  <Application>Microsoft Office PowerPoint</Application>
  <PresentationFormat>Widescreen</PresentationFormat>
  <Paragraphs>52</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Yellow Balloon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Isabel Asquith</dc:creator>
  <cp:keywords/>
  <dc:description/>
  <cp:lastModifiedBy>ernesto argentina</cp:lastModifiedBy>
  <cp:revision>2</cp:revision>
  <cp:lastPrinted>2023-05-10T08:54:05Z</cp:lastPrinted>
  <dcterms:created xsi:type="dcterms:W3CDTF">2020-01-13T11:31:58Z</dcterms:created>
  <dcterms:modified xsi:type="dcterms:W3CDTF">2025-11-27T10:22:12Z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0x010100BC32480D4DFE9D45A28F17545E420D08</vt:lpwstr>
  </property>
  <property fmtid="{D5CDD505-2E9C-101B-9397-08002B2CF9AE}" pid="3" name="xd_Signature">
    <vt:bool>false</vt:bool>
  </property>
  <property fmtid="{D5CDD505-2E9C-101B-9397-08002B2CF9AE}" pid="4" name="GUID">
    <vt:lpwstr>1e4fa26c-1cd9-4fb5-ad42-b97a6b27147c</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